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4" r:id="rId9"/>
    <p:sldId id="266" r:id="rId10"/>
    <p:sldId id="268" r:id="rId11"/>
    <p:sldId id="270" r:id="rId12"/>
    <p:sldId id="272" r:id="rId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69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50ED5D-957A-4F01-AB73-9F426A5BA485}" type="doc">
      <dgm:prSet loTypeId="urn:microsoft.com/office/officeart/2005/8/layout/radial1" loCatId="cycle" qsTypeId="urn:microsoft.com/office/officeart/2005/8/quickstyle/simple1" qsCatId="simple" csTypeId="urn:microsoft.com/office/officeart/2005/8/colors/colorful1#1" csCatId="colorful" phldr="1"/>
      <dgm:spPr/>
      <dgm:t>
        <a:bodyPr/>
        <a:lstStyle/>
        <a:p>
          <a:endParaRPr lang="sr-Latn-RS"/>
        </a:p>
      </dgm:t>
    </dgm:pt>
    <dgm:pt modelId="{59437C8B-6480-47B8-A6DF-6CA76838D44B}">
      <dgm:prSet phldrT="[Text]" custT="1"/>
      <dgm:spPr/>
      <dgm:t>
        <a:bodyPr/>
        <a:lstStyle/>
        <a:p>
          <a:r>
            <a:rPr lang="sr-Latn-RS" sz="2000" b="1" dirty="0" smtClean="0">
              <a:solidFill>
                <a:srgbClr val="FFFF00"/>
              </a:solidFill>
            </a:rPr>
            <a:t>NASTAVNIK LIDER</a:t>
          </a:r>
          <a:endParaRPr lang="sr-Latn-RS" sz="2000" b="1" dirty="0">
            <a:solidFill>
              <a:srgbClr val="FFFF00"/>
            </a:solidFill>
          </a:endParaRPr>
        </a:p>
      </dgm:t>
    </dgm:pt>
    <dgm:pt modelId="{1EFBDB0E-17D8-4465-984D-9CD369F2D50B}" type="parTrans" cxnId="{03B2EBDA-F708-43DB-BC1C-DDAE689BB708}">
      <dgm:prSet/>
      <dgm:spPr/>
      <dgm:t>
        <a:bodyPr/>
        <a:lstStyle/>
        <a:p>
          <a:endParaRPr lang="sr-Latn-RS"/>
        </a:p>
      </dgm:t>
    </dgm:pt>
    <dgm:pt modelId="{42D8B62A-3A0D-43C1-9CD5-7278B799EBEC}" type="sibTrans" cxnId="{03B2EBDA-F708-43DB-BC1C-DDAE689BB708}">
      <dgm:prSet/>
      <dgm:spPr/>
      <dgm:t>
        <a:bodyPr/>
        <a:lstStyle/>
        <a:p>
          <a:endParaRPr lang="sr-Latn-RS"/>
        </a:p>
      </dgm:t>
    </dgm:pt>
    <dgm:pt modelId="{C837B414-6362-4F6E-A70F-EEB027314F1C}">
      <dgm:prSet phldrT="[Text]"/>
      <dgm:spPr/>
      <dgm:t>
        <a:bodyPr/>
        <a:lstStyle/>
        <a:p>
          <a:r>
            <a:rPr lang="sr-Latn-RS" dirty="0" smtClean="0"/>
            <a:t>Snažno veruje da učenik može da doživi uspeh</a:t>
          </a:r>
          <a:endParaRPr lang="sr-Latn-RS" dirty="0"/>
        </a:p>
      </dgm:t>
    </dgm:pt>
    <dgm:pt modelId="{484635FD-B46D-44F6-A97D-553C2CC38782}" type="parTrans" cxnId="{7C4D6978-67BD-4A44-8120-9B6EC1B0FD55}">
      <dgm:prSet/>
      <dgm:spPr/>
      <dgm:t>
        <a:bodyPr/>
        <a:lstStyle/>
        <a:p>
          <a:endParaRPr lang="sr-Latn-RS"/>
        </a:p>
      </dgm:t>
    </dgm:pt>
    <dgm:pt modelId="{56F4882B-5BB1-45BA-A449-FBB693A2E356}" type="sibTrans" cxnId="{7C4D6978-67BD-4A44-8120-9B6EC1B0FD55}">
      <dgm:prSet/>
      <dgm:spPr/>
      <dgm:t>
        <a:bodyPr/>
        <a:lstStyle/>
        <a:p>
          <a:endParaRPr lang="sr-Latn-RS"/>
        </a:p>
      </dgm:t>
    </dgm:pt>
    <dgm:pt modelId="{0031DC72-CF5C-4431-8E3A-237BC66B3E19}">
      <dgm:prSet phldrT="[Text]"/>
      <dgm:spPr/>
      <dgm:t>
        <a:bodyPr/>
        <a:lstStyle/>
        <a:p>
          <a:r>
            <a:rPr lang="sr-Latn-RS" dirty="0" smtClean="0"/>
            <a:t>Podržava odluku direktora da podstiče profesionalni razvoj</a:t>
          </a:r>
          <a:endParaRPr lang="sr-Latn-RS" dirty="0"/>
        </a:p>
      </dgm:t>
    </dgm:pt>
    <dgm:pt modelId="{1D2AD8FF-40BB-41AB-B984-99D9F9702B72}" type="parTrans" cxnId="{F9779F55-CC44-406B-89FE-14C171BAAB68}">
      <dgm:prSet/>
      <dgm:spPr/>
      <dgm:t>
        <a:bodyPr/>
        <a:lstStyle/>
        <a:p>
          <a:endParaRPr lang="sr-Latn-RS"/>
        </a:p>
      </dgm:t>
    </dgm:pt>
    <dgm:pt modelId="{D1F6BE84-1448-4E7A-BC59-D6AE05BE8330}" type="sibTrans" cxnId="{F9779F55-CC44-406B-89FE-14C171BAAB68}">
      <dgm:prSet/>
      <dgm:spPr/>
      <dgm:t>
        <a:bodyPr/>
        <a:lstStyle/>
        <a:p>
          <a:endParaRPr lang="sr-Latn-RS"/>
        </a:p>
      </dgm:t>
    </dgm:pt>
    <dgm:pt modelId="{B4515A08-9F59-4565-8B3E-CE6CD8D4EB56}">
      <dgm:prSet phldrT="[Text]"/>
      <dgm:spPr/>
      <dgm:t>
        <a:bodyPr/>
        <a:lstStyle/>
        <a:p>
          <a:r>
            <a:rPr lang="sr-Latn-RS" dirty="0" smtClean="0"/>
            <a:t>Koristi svoje znanje kako bi unapredio svoje i sposobnosti kolega</a:t>
          </a:r>
          <a:endParaRPr lang="sr-Latn-RS" dirty="0"/>
        </a:p>
      </dgm:t>
    </dgm:pt>
    <dgm:pt modelId="{7BEE81FE-C2B6-4F0B-B1CC-84A76CBB3ED2}" type="parTrans" cxnId="{9EA068DE-C35A-4D60-9C54-5AB2C0B1A119}">
      <dgm:prSet/>
      <dgm:spPr/>
      <dgm:t>
        <a:bodyPr/>
        <a:lstStyle/>
        <a:p>
          <a:endParaRPr lang="sr-Latn-RS"/>
        </a:p>
      </dgm:t>
    </dgm:pt>
    <dgm:pt modelId="{B95FBE88-BB8B-48AC-AB61-45DDE1673BD8}" type="sibTrans" cxnId="{9EA068DE-C35A-4D60-9C54-5AB2C0B1A119}">
      <dgm:prSet/>
      <dgm:spPr/>
      <dgm:t>
        <a:bodyPr/>
        <a:lstStyle/>
        <a:p>
          <a:endParaRPr lang="sr-Latn-RS"/>
        </a:p>
      </dgm:t>
    </dgm:pt>
    <dgm:pt modelId="{88DF33FF-FAC5-45D7-94B0-272094423918}">
      <dgm:prSet phldrT="[Text]"/>
      <dgm:spPr/>
      <dgm:t>
        <a:bodyPr/>
        <a:lstStyle/>
        <a:p>
          <a:r>
            <a:rPr lang="sr-Latn-RS" smtClean="0"/>
            <a:t>Koristi svoje znanje kako bi promovisao kolegijalno okruženje</a:t>
          </a:r>
          <a:endParaRPr lang="sr-Latn-RS" dirty="0"/>
        </a:p>
      </dgm:t>
    </dgm:pt>
    <dgm:pt modelId="{A8EC31E6-D0CC-46EA-B855-F5AB7D2C3BAD}" type="parTrans" cxnId="{4B130621-9F94-4E26-9ECA-4BC071E3634C}">
      <dgm:prSet/>
      <dgm:spPr/>
      <dgm:t>
        <a:bodyPr/>
        <a:lstStyle/>
        <a:p>
          <a:endParaRPr lang="sr-Latn-RS"/>
        </a:p>
      </dgm:t>
    </dgm:pt>
    <dgm:pt modelId="{FC82EA69-BFA2-462D-BC65-2E503621E574}" type="sibTrans" cxnId="{4B130621-9F94-4E26-9ECA-4BC071E3634C}">
      <dgm:prSet/>
      <dgm:spPr/>
      <dgm:t>
        <a:bodyPr/>
        <a:lstStyle/>
        <a:p>
          <a:endParaRPr lang="sr-Latn-RS"/>
        </a:p>
      </dgm:t>
    </dgm:pt>
    <dgm:pt modelId="{C6CCC6A2-27D3-4AC6-89DF-548A3CCEE3D3}">
      <dgm:prSet phldrT="[Text]"/>
      <dgm:spPr/>
      <dgm:t>
        <a:bodyPr/>
        <a:lstStyle/>
        <a:p>
          <a:r>
            <a:rPr lang="sr-Latn-RS" dirty="0" smtClean="0"/>
            <a:t>Trajno orijentisan na unapređenje nastavnih metoda</a:t>
          </a:r>
          <a:endParaRPr lang="sr-Latn-RS" dirty="0"/>
        </a:p>
      </dgm:t>
    </dgm:pt>
    <dgm:pt modelId="{88442087-93DD-45DB-940C-AE78089F5C3C}" type="parTrans" cxnId="{3CB79EDF-AEB6-4DC7-8E2D-0962BE786CB8}">
      <dgm:prSet/>
      <dgm:spPr/>
      <dgm:t>
        <a:bodyPr/>
        <a:lstStyle/>
        <a:p>
          <a:endParaRPr lang="sr-Latn-RS"/>
        </a:p>
      </dgm:t>
    </dgm:pt>
    <dgm:pt modelId="{CAF2D959-95EB-49CA-AFE6-EFF28F2A0EB0}" type="sibTrans" cxnId="{3CB79EDF-AEB6-4DC7-8E2D-0962BE786CB8}">
      <dgm:prSet/>
      <dgm:spPr/>
      <dgm:t>
        <a:bodyPr/>
        <a:lstStyle/>
        <a:p>
          <a:endParaRPr lang="sr-Latn-RS"/>
        </a:p>
      </dgm:t>
    </dgm:pt>
    <dgm:pt modelId="{E9A66390-483C-40DF-84EE-114521E2821C}">
      <dgm:prSet phldrT="[Text]"/>
      <dgm:spPr/>
      <dgm:t>
        <a:bodyPr/>
        <a:lstStyle/>
        <a:p>
          <a:r>
            <a:rPr lang="sr-Latn-RS" dirty="0" smtClean="0"/>
            <a:t>Zna da su istraživanja poželjna i da ih treba  podržatii</a:t>
          </a:r>
          <a:endParaRPr lang="sr-Latn-RS" dirty="0"/>
        </a:p>
      </dgm:t>
    </dgm:pt>
    <dgm:pt modelId="{897B6C19-25EC-47E3-AFCF-DC76E2F435C4}" type="parTrans" cxnId="{1F846DC5-FCD7-4F41-902D-A56440B04894}">
      <dgm:prSet/>
      <dgm:spPr/>
      <dgm:t>
        <a:bodyPr/>
        <a:lstStyle/>
        <a:p>
          <a:endParaRPr lang="sr-Latn-RS"/>
        </a:p>
      </dgm:t>
    </dgm:pt>
    <dgm:pt modelId="{23F81693-C621-4B9A-A25A-D9D6709A8B0F}" type="sibTrans" cxnId="{1F846DC5-FCD7-4F41-902D-A56440B04894}">
      <dgm:prSet/>
      <dgm:spPr/>
      <dgm:t>
        <a:bodyPr/>
        <a:lstStyle/>
        <a:p>
          <a:endParaRPr lang="sr-Latn-RS"/>
        </a:p>
      </dgm:t>
    </dgm:pt>
    <dgm:pt modelId="{41A3DF14-8292-4C2B-9A8D-136F68FF3430}">
      <dgm:prSet phldrT="[Text]"/>
      <dgm:spPr/>
      <dgm:t>
        <a:bodyPr/>
        <a:lstStyle/>
        <a:p>
          <a:r>
            <a:rPr lang="sr-Latn-RS" dirty="0" smtClean="0"/>
            <a:t>Koristi svoje rezultate za promociju škole</a:t>
          </a:r>
          <a:endParaRPr lang="sr-Latn-RS" dirty="0"/>
        </a:p>
      </dgm:t>
    </dgm:pt>
    <dgm:pt modelId="{2A77D993-224B-4D7D-92F1-D6B71F3084B8}" type="parTrans" cxnId="{FAB4E096-F53A-4E52-BCFD-7EBA76DCFA8A}">
      <dgm:prSet/>
      <dgm:spPr/>
      <dgm:t>
        <a:bodyPr/>
        <a:lstStyle/>
        <a:p>
          <a:endParaRPr lang="sr-Latn-RS"/>
        </a:p>
      </dgm:t>
    </dgm:pt>
    <dgm:pt modelId="{A73F7423-A5EF-407F-94AB-C991BE2D0FC8}" type="sibTrans" cxnId="{FAB4E096-F53A-4E52-BCFD-7EBA76DCFA8A}">
      <dgm:prSet/>
      <dgm:spPr/>
      <dgm:t>
        <a:bodyPr/>
        <a:lstStyle/>
        <a:p>
          <a:endParaRPr lang="sr-Latn-RS"/>
        </a:p>
      </dgm:t>
    </dgm:pt>
    <dgm:pt modelId="{F7625B75-EAEB-478F-B6B6-77015B954662}" type="pres">
      <dgm:prSet presAssocID="{F250ED5D-957A-4F01-AB73-9F426A5BA485}" presName="cycle" presStyleCnt="0">
        <dgm:presLayoutVars>
          <dgm:chMax val="1"/>
          <dgm:dir/>
          <dgm:animLvl val="ctr"/>
          <dgm:resizeHandles val="exact"/>
        </dgm:presLayoutVars>
      </dgm:prSet>
      <dgm:spPr/>
      <dgm:t>
        <a:bodyPr/>
        <a:lstStyle/>
        <a:p>
          <a:endParaRPr lang="sr-Latn-RS"/>
        </a:p>
      </dgm:t>
    </dgm:pt>
    <dgm:pt modelId="{F8A18CF8-9719-4293-B41E-369226636262}" type="pres">
      <dgm:prSet presAssocID="{59437C8B-6480-47B8-A6DF-6CA76838D44B}" presName="centerShape" presStyleLbl="node0" presStyleIdx="0" presStyleCnt="1" custScaleX="156019"/>
      <dgm:spPr/>
      <dgm:t>
        <a:bodyPr/>
        <a:lstStyle/>
        <a:p>
          <a:endParaRPr lang="sr-Latn-RS"/>
        </a:p>
      </dgm:t>
    </dgm:pt>
    <dgm:pt modelId="{BDFC1711-E219-447E-AC47-470327145650}" type="pres">
      <dgm:prSet presAssocID="{484635FD-B46D-44F6-A97D-553C2CC38782}" presName="Name9" presStyleLbl="parChTrans1D2" presStyleIdx="0" presStyleCnt="7"/>
      <dgm:spPr/>
      <dgm:t>
        <a:bodyPr/>
        <a:lstStyle/>
        <a:p>
          <a:endParaRPr lang="sr-Latn-RS"/>
        </a:p>
      </dgm:t>
    </dgm:pt>
    <dgm:pt modelId="{4CC46D89-0220-45AC-ABF8-B88BB26ABB34}" type="pres">
      <dgm:prSet presAssocID="{484635FD-B46D-44F6-A97D-553C2CC38782}" presName="connTx" presStyleLbl="parChTrans1D2" presStyleIdx="0" presStyleCnt="7"/>
      <dgm:spPr/>
      <dgm:t>
        <a:bodyPr/>
        <a:lstStyle/>
        <a:p>
          <a:endParaRPr lang="sr-Latn-RS"/>
        </a:p>
      </dgm:t>
    </dgm:pt>
    <dgm:pt modelId="{17E9D574-65EE-4F17-BDE9-84CA7EE0935A}" type="pres">
      <dgm:prSet presAssocID="{C837B414-6362-4F6E-A70F-EEB027314F1C}" presName="node" presStyleLbl="node1" presStyleIdx="0" presStyleCnt="7">
        <dgm:presLayoutVars>
          <dgm:bulletEnabled val="1"/>
        </dgm:presLayoutVars>
      </dgm:prSet>
      <dgm:spPr/>
      <dgm:t>
        <a:bodyPr/>
        <a:lstStyle/>
        <a:p>
          <a:endParaRPr lang="sr-Latn-RS"/>
        </a:p>
      </dgm:t>
    </dgm:pt>
    <dgm:pt modelId="{58D4DB79-B383-421F-B35F-F4C3AC6277ED}" type="pres">
      <dgm:prSet presAssocID="{1D2AD8FF-40BB-41AB-B984-99D9F9702B72}" presName="Name9" presStyleLbl="parChTrans1D2" presStyleIdx="1" presStyleCnt="7"/>
      <dgm:spPr/>
      <dgm:t>
        <a:bodyPr/>
        <a:lstStyle/>
        <a:p>
          <a:endParaRPr lang="sr-Latn-RS"/>
        </a:p>
      </dgm:t>
    </dgm:pt>
    <dgm:pt modelId="{B47BB852-25A2-4B65-BF6A-2827B634F17A}" type="pres">
      <dgm:prSet presAssocID="{1D2AD8FF-40BB-41AB-B984-99D9F9702B72}" presName="connTx" presStyleLbl="parChTrans1D2" presStyleIdx="1" presStyleCnt="7"/>
      <dgm:spPr/>
      <dgm:t>
        <a:bodyPr/>
        <a:lstStyle/>
        <a:p>
          <a:endParaRPr lang="sr-Latn-RS"/>
        </a:p>
      </dgm:t>
    </dgm:pt>
    <dgm:pt modelId="{5DBF09AF-3D67-445D-BF66-A2CC2CBA70C4}" type="pres">
      <dgm:prSet presAssocID="{0031DC72-CF5C-4431-8E3A-237BC66B3E19}" presName="node" presStyleLbl="node1" presStyleIdx="1" presStyleCnt="7">
        <dgm:presLayoutVars>
          <dgm:bulletEnabled val="1"/>
        </dgm:presLayoutVars>
      </dgm:prSet>
      <dgm:spPr/>
      <dgm:t>
        <a:bodyPr/>
        <a:lstStyle/>
        <a:p>
          <a:endParaRPr lang="sr-Latn-RS"/>
        </a:p>
      </dgm:t>
    </dgm:pt>
    <dgm:pt modelId="{A1680E48-39E2-4984-B09E-35918B483FC8}" type="pres">
      <dgm:prSet presAssocID="{7BEE81FE-C2B6-4F0B-B1CC-84A76CBB3ED2}" presName="Name9" presStyleLbl="parChTrans1D2" presStyleIdx="2" presStyleCnt="7"/>
      <dgm:spPr/>
      <dgm:t>
        <a:bodyPr/>
        <a:lstStyle/>
        <a:p>
          <a:endParaRPr lang="sr-Latn-RS"/>
        </a:p>
      </dgm:t>
    </dgm:pt>
    <dgm:pt modelId="{52052C59-0C38-41C5-A016-6EFB59115DED}" type="pres">
      <dgm:prSet presAssocID="{7BEE81FE-C2B6-4F0B-B1CC-84A76CBB3ED2}" presName="connTx" presStyleLbl="parChTrans1D2" presStyleIdx="2" presStyleCnt="7"/>
      <dgm:spPr/>
      <dgm:t>
        <a:bodyPr/>
        <a:lstStyle/>
        <a:p>
          <a:endParaRPr lang="sr-Latn-RS"/>
        </a:p>
      </dgm:t>
    </dgm:pt>
    <dgm:pt modelId="{A797A8D0-E372-4CDC-BB6C-2D4034AAC3C5}" type="pres">
      <dgm:prSet presAssocID="{B4515A08-9F59-4565-8B3E-CE6CD8D4EB56}" presName="node" presStyleLbl="node1" presStyleIdx="2" presStyleCnt="7">
        <dgm:presLayoutVars>
          <dgm:bulletEnabled val="1"/>
        </dgm:presLayoutVars>
      </dgm:prSet>
      <dgm:spPr/>
      <dgm:t>
        <a:bodyPr/>
        <a:lstStyle/>
        <a:p>
          <a:endParaRPr lang="sr-Latn-RS"/>
        </a:p>
      </dgm:t>
    </dgm:pt>
    <dgm:pt modelId="{0EAF1447-9910-4C81-A2A1-669204345F88}" type="pres">
      <dgm:prSet presAssocID="{A8EC31E6-D0CC-46EA-B855-F5AB7D2C3BAD}" presName="Name9" presStyleLbl="parChTrans1D2" presStyleIdx="3" presStyleCnt="7"/>
      <dgm:spPr/>
      <dgm:t>
        <a:bodyPr/>
        <a:lstStyle/>
        <a:p>
          <a:endParaRPr lang="sr-Latn-RS"/>
        </a:p>
      </dgm:t>
    </dgm:pt>
    <dgm:pt modelId="{6E889CC1-EE6A-40EF-871C-BF907855B665}" type="pres">
      <dgm:prSet presAssocID="{A8EC31E6-D0CC-46EA-B855-F5AB7D2C3BAD}" presName="connTx" presStyleLbl="parChTrans1D2" presStyleIdx="3" presStyleCnt="7"/>
      <dgm:spPr/>
      <dgm:t>
        <a:bodyPr/>
        <a:lstStyle/>
        <a:p>
          <a:endParaRPr lang="sr-Latn-RS"/>
        </a:p>
      </dgm:t>
    </dgm:pt>
    <dgm:pt modelId="{65FC8C98-90BE-47AD-A940-1FF6903E6B47}" type="pres">
      <dgm:prSet presAssocID="{88DF33FF-FAC5-45D7-94B0-272094423918}" presName="node" presStyleLbl="node1" presStyleIdx="3" presStyleCnt="7">
        <dgm:presLayoutVars>
          <dgm:bulletEnabled val="1"/>
        </dgm:presLayoutVars>
      </dgm:prSet>
      <dgm:spPr/>
      <dgm:t>
        <a:bodyPr/>
        <a:lstStyle/>
        <a:p>
          <a:endParaRPr lang="sr-Latn-RS"/>
        </a:p>
      </dgm:t>
    </dgm:pt>
    <dgm:pt modelId="{3EE08B1B-9446-4E6F-8DFC-AD569C99EEB3}" type="pres">
      <dgm:prSet presAssocID="{88442087-93DD-45DB-940C-AE78089F5C3C}" presName="Name9" presStyleLbl="parChTrans1D2" presStyleIdx="4" presStyleCnt="7"/>
      <dgm:spPr/>
      <dgm:t>
        <a:bodyPr/>
        <a:lstStyle/>
        <a:p>
          <a:endParaRPr lang="sr-Latn-RS"/>
        </a:p>
      </dgm:t>
    </dgm:pt>
    <dgm:pt modelId="{C0EE34CA-4369-44E9-A232-38D08320FD11}" type="pres">
      <dgm:prSet presAssocID="{88442087-93DD-45DB-940C-AE78089F5C3C}" presName="connTx" presStyleLbl="parChTrans1D2" presStyleIdx="4" presStyleCnt="7"/>
      <dgm:spPr/>
      <dgm:t>
        <a:bodyPr/>
        <a:lstStyle/>
        <a:p>
          <a:endParaRPr lang="sr-Latn-RS"/>
        </a:p>
      </dgm:t>
    </dgm:pt>
    <dgm:pt modelId="{2824D401-DF47-4AC2-9E7E-06EB92CEDC09}" type="pres">
      <dgm:prSet presAssocID="{C6CCC6A2-27D3-4AC6-89DF-548A3CCEE3D3}" presName="node" presStyleLbl="node1" presStyleIdx="4" presStyleCnt="7">
        <dgm:presLayoutVars>
          <dgm:bulletEnabled val="1"/>
        </dgm:presLayoutVars>
      </dgm:prSet>
      <dgm:spPr/>
      <dgm:t>
        <a:bodyPr/>
        <a:lstStyle/>
        <a:p>
          <a:endParaRPr lang="sr-Latn-RS"/>
        </a:p>
      </dgm:t>
    </dgm:pt>
    <dgm:pt modelId="{E7A9949B-A3C3-4DB4-BAAF-EB6940113863}" type="pres">
      <dgm:prSet presAssocID="{897B6C19-25EC-47E3-AFCF-DC76E2F435C4}" presName="Name9" presStyleLbl="parChTrans1D2" presStyleIdx="5" presStyleCnt="7"/>
      <dgm:spPr/>
      <dgm:t>
        <a:bodyPr/>
        <a:lstStyle/>
        <a:p>
          <a:endParaRPr lang="sr-Latn-RS"/>
        </a:p>
      </dgm:t>
    </dgm:pt>
    <dgm:pt modelId="{8FDEDAA7-1CE8-40B3-A4EE-C2CBA7DFE4BA}" type="pres">
      <dgm:prSet presAssocID="{897B6C19-25EC-47E3-AFCF-DC76E2F435C4}" presName="connTx" presStyleLbl="parChTrans1D2" presStyleIdx="5" presStyleCnt="7"/>
      <dgm:spPr/>
      <dgm:t>
        <a:bodyPr/>
        <a:lstStyle/>
        <a:p>
          <a:endParaRPr lang="sr-Latn-RS"/>
        </a:p>
      </dgm:t>
    </dgm:pt>
    <dgm:pt modelId="{586CDDFF-9FCE-49BB-A292-23DC675B51C8}" type="pres">
      <dgm:prSet presAssocID="{E9A66390-483C-40DF-84EE-114521E2821C}" presName="node" presStyleLbl="node1" presStyleIdx="5" presStyleCnt="7">
        <dgm:presLayoutVars>
          <dgm:bulletEnabled val="1"/>
        </dgm:presLayoutVars>
      </dgm:prSet>
      <dgm:spPr/>
      <dgm:t>
        <a:bodyPr/>
        <a:lstStyle/>
        <a:p>
          <a:endParaRPr lang="sr-Latn-RS"/>
        </a:p>
      </dgm:t>
    </dgm:pt>
    <dgm:pt modelId="{D6E9D15E-D1CF-4402-A6B3-558F902F43AA}" type="pres">
      <dgm:prSet presAssocID="{2A77D993-224B-4D7D-92F1-D6B71F3084B8}" presName="Name9" presStyleLbl="parChTrans1D2" presStyleIdx="6" presStyleCnt="7"/>
      <dgm:spPr/>
      <dgm:t>
        <a:bodyPr/>
        <a:lstStyle/>
        <a:p>
          <a:endParaRPr lang="sr-Latn-RS"/>
        </a:p>
      </dgm:t>
    </dgm:pt>
    <dgm:pt modelId="{06C7D235-18EB-4DDA-B7BB-500858C532B4}" type="pres">
      <dgm:prSet presAssocID="{2A77D993-224B-4D7D-92F1-D6B71F3084B8}" presName="connTx" presStyleLbl="parChTrans1D2" presStyleIdx="6" presStyleCnt="7"/>
      <dgm:spPr/>
      <dgm:t>
        <a:bodyPr/>
        <a:lstStyle/>
        <a:p>
          <a:endParaRPr lang="sr-Latn-RS"/>
        </a:p>
      </dgm:t>
    </dgm:pt>
    <dgm:pt modelId="{DD53F846-F6E1-48AA-BEF6-BBC10518C642}" type="pres">
      <dgm:prSet presAssocID="{41A3DF14-8292-4C2B-9A8D-136F68FF3430}" presName="node" presStyleLbl="node1" presStyleIdx="6" presStyleCnt="7">
        <dgm:presLayoutVars>
          <dgm:bulletEnabled val="1"/>
        </dgm:presLayoutVars>
      </dgm:prSet>
      <dgm:spPr/>
      <dgm:t>
        <a:bodyPr/>
        <a:lstStyle/>
        <a:p>
          <a:endParaRPr lang="sr-Latn-RS"/>
        </a:p>
      </dgm:t>
    </dgm:pt>
  </dgm:ptLst>
  <dgm:cxnLst>
    <dgm:cxn modelId="{B3D07ADF-8CD5-42A0-944D-171B7F226EAF}" type="presOf" srcId="{A8EC31E6-D0CC-46EA-B855-F5AB7D2C3BAD}" destId="{0EAF1447-9910-4C81-A2A1-669204345F88}" srcOrd="0" destOrd="0" presId="urn:microsoft.com/office/officeart/2005/8/layout/radial1"/>
    <dgm:cxn modelId="{A4146B6C-948B-456A-BA70-B3F563E1861C}" type="presOf" srcId="{897B6C19-25EC-47E3-AFCF-DC76E2F435C4}" destId="{E7A9949B-A3C3-4DB4-BAAF-EB6940113863}" srcOrd="0" destOrd="0" presId="urn:microsoft.com/office/officeart/2005/8/layout/radial1"/>
    <dgm:cxn modelId="{4B130621-9F94-4E26-9ECA-4BC071E3634C}" srcId="{59437C8B-6480-47B8-A6DF-6CA76838D44B}" destId="{88DF33FF-FAC5-45D7-94B0-272094423918}" srcOrd="3" destOrd="0" parTransId="{A8EC31E6-D0CC-46EA-B855-F5AB7D2C3BAD}" sibTransId="{FC82EA69-BFA2-462D-BC65-2E503621E574}"/>
    <dgm:cxn modelId="{0828C64C-3AD1-4542-9E4C-55732C6E606F}" type="presOf" srcId="{1D2AD8FF-40BB-41AB-B984-99D9F9702B72}" destId="{B47BB852-25A2-4B65-BF6A-2827B634F17A}" srcOrd="1" destOrd="0" presId="urn:microsoft.com/office/officeart/2005/8/layout/radial1"/>
    <dgm:cxn modelId="{EB73277F-532E-460B-8C18-C84981146AE0}" type="presOf" srcId="{88DF33FF-FAC5-45D7-94B0-272094423918}" destId="{65FC8C98-90BE-47AD-A940-1FF6903E6B47}" srcOrd="0" destOrd="0" presId="urn:microsoft.com/office/officeart/2005/8/layout/radial1"/>
    <dgm:cxn modelId="{B88E1291-2255-42AB-8412-134C0A891ABB}" type="presOf" srcId="{A8EC31E6-D0CC-46EA-B855-F5AB7D2C3BAD}" destId="{6E889CC1-EE6A-40EF-871C-BF907855B665}" srcOrd="1" destOrd="0" presId="urn:microsoft.com/office/officeart/2005/8/layout/radial1"/>
    <dgm:cxn modelId="{9FC24C56-8DED-41C2-9E4D-EFE8820692AC}" type="presOf" srcId="{7BEE81FE-C2B6-4F0B-B1CC-84A76CBB3ED2}" destId="{A1680E48-39E2-4984-B09E-35918B483FC8}" srcOrd="0" destOrd="0" presId="urn:microsoft.com/office/officeart/2005/8/layout/radial1"/>
    <dgm:cxn modelId="{03B2EBDA-F708-43DB-BC1C-DDAE689BB708}" srcId="{F250ED5D-957A-4F01-AB73-9F426A5BA485}" destId="{59437C8B-6480-47B8-A6DF-6CA76838D44B}" srcOrd="0" destOrd="0" parTransId="{1EFBDB0E-17D8-4465-984D-9CD369F2D50B}" sibTransId="{42D8B62A-3A0D-43C1-9CD5-7278B799EBEC}"/>
    <dgm:cxn modelId="{65227880-6F2B-4A59-94EB-8DBECB4795B2}" type="presOf" srcId="{484635FD-B46D-44F6-A97D-553C2CC38782}" destId="{BDFC1711-E219-447E-AC47-470327145650}" srcOrd="0" destOrd="0" presId="urn:microsoft.com/office/officeart/2005/8/layout/radial1"/>
    <dgm:cxn modelId="{546BD3FB-1D32-4170-8126-4F9432AD0602}" type="presOf" srcId="{1D2AD8FF-40BB-41AB-B984-99D9F9702B72}" destId="{58D4DB79-B383-421F-B35F-F4C3AC6277ED}" srcOrd="0" destOrd="0" presId="urn:microsoft.com/office/officeart/2005/8/layout/radial1"/>
    <dgm:cxn modelId="{60993CE9-EACC-433A-B2B9-814CCE5615C3}" type="presOf" srcId="{7BEE81FE-C2B6-4F0B-B1CC-84A76CBB3ED2}" destId="{52052C59-0C38-41C5-A016-6EFB59115DED}" srcOrd="1" destOrd="0" presId="urn:microsoft.com/office/officeart/2005/8/layout/radial1"/>
    <dgm:cxn modelId="{2930E86B-BB3A-43A3-958E-C69B2A77B657}" type="presOf" srcId="{2A77D993-224B-4D7D-92F1-D6B71F3084B8}" destId="{06C7D235-18EB-4DDA-B7BB-500858C532B4}" srcOrd="1" destOrd="0" presId="urn:microsoft.com/office/officeart/2005/8/layout/radial1"/>
    <dgm:cxn modelId="{6DA1E9FE-F9A7-4722-80BD-542710B1AFF4}" type="presOf" srcId="{59437C8B-6480-47B8-A6DF-6CA76838D44B}" destId="{F8A18CF8-9719-4293-B41E-369226636262}" srcOrd="0" destOrd="0" presId="urn:microsoft.com/office/officeart/2005/8/layout/radial1"/>
    <dgm:cxn modelId="{3CB79EDF-AEB6-4DC7-8E2D-0962BE786CB8}" srcId="{59437C8B-6480-47B8-A6DF-6CA76838D44B}" destId="{C6CCC6A2-27D3-4AC6-89DF-548A3CCEE3D3}" srcOrd="4" destOrd="0" parTransId="{88442087-93DD-45DB-940C-AE78089F5C3C}" sibTransId="{CAF2D959-95EB-49CA-AFE6-EFF28F2A0EB0}"/>
    <dgm:cxn modelId="{5467CC4D-98E6-4BEE-A15E-104931E7C1A0}" type="presOf" srcId="{88442087-93DD-45DB-940C-AE78089F5C3C}" destId="{C0EE34CA-4369-44E9-A232-38D08320FD11}" srcOrd="1" destOrd="0" presId="urn:microsoft.com/office/officeart/2005/8/layout/radial1"/>
    <dgm:cxn modelId="{FAB4E096-F53A-4E52-BCFD-7EBA76DCFA8A}" srcId="{59437C8B-6480-47B8-A6DF-6CA76838D44B}" destId="{41A3DF14-8292-4C2B-9A8D-136F68FF3430}" srcOrd="6" destOrd="0" parTransId="{2A77D993-224B-4D7D-92F1-D6B71F3084B8}" sibTransId="{A73F7423-A5EF-407F-94AB-C991BE2D0FC8}"/>
    <dgm:cxn modelId="{6ADF5D5D-769D-471F-8ADF-A87E1F599829}" type="presOf" srcId="{897B6C19-25EC-47E3-AFCF-DC76E2F435C4}" destId="{8FDEDAA7-1CE8-40B3-A4EE-C2CBA7DFE4BA}" srcOrd="1" destOrd="0" presId="urn:microsoft.com/office/officeart/2005/8/layout/radial1"/>
    <dgm:cxn modelId="{24B16CA9-1B77-4468-9AF9-9E409C6FEA51}" type="presOf" srcId="{F250ED5D-957A-4F01-AB73-9F426A5BA485}" destId="{F7625B75-EAEB-478F-B6B6-77015B954662}" srcOrd="0" destOrd="0" presId="urn:microsoft.com/office/officeart/2005/8/layout/radial1"/>
    <dgm:cxn modelId="{1F846DC5-FCD7-4F41-902D-A56440B04894}" srcId="{59437C8B-6480-47B8-A6DF-6CA76838D44B}" destId="{E9A66390-483C-40DF-84EE-114521E2821C}" srcOrd="5" destOrd="0" parTransId="{897B6C19-25EC-47E3-AFCF-DC76E2F435C4}" sibTransId="{23F81693-C621-4B9A-A25A-D9D6709A8B0F}"/>
    <dgm:cxn modelId="{1BFA4323-5E75-425A-8C80-F0076B5F9310}" type="presOf" srcId="{2A77D993-224B-4D7D-92F1-D6B71F3084B8}" destId="{D6E9D15E-D1CF-4402-A6B3-558F902F43AA}" srcOrd="0" destOrd="0" presId="urn:microsoft.com/office/officeart/2005/8/layout/radial1"/>
    <dgm:cxn modelId="{78420089-69AC-4886-96E0-F30D3771CD3A}" type="presOf" srcId="{41A3DF14-8292-4C2B-9A8D-136F68FF3430}" destId="{DD53F846-F6E1-48AA-BEF6-BBC10518C642}" srcOrd="0" destOrd="0" presId="urn:microsoft.com/office/officeart/2005/8/layout/radial1"/>
    <dgm:cxn modelId="{7C4D6978-67BD-4A44-8120-9B6EC1B0FD55}" srcId="{59437C8B-6480-47B8-A6DF-6CA76838D44B}" destId="{C837B414-6362-4F6E-A70F-EEB027314F1C}" srcOrd="0" destOrd="0" parTransId="{484635FD-B46D-44F6-A97D-553C2CC38782}" sibTransId="{56F4882B-5BB1-45BA-A449-FBB693A2E356}"/>
    <dgm:cxn modelId="{A88D2D1C-47F7-4088-B211-266A6B7A00E7}" type="presOf" srcId="{0031DC72-CF5C-4431-8E3A-237BC66B3E19}" destId="{5DBF09AF-3D67-445D-BF66-A2CC2CBA70C4}" srcOrd="0" destOrd="0" presId="urn:microsoft.com/office/officeart/2005/8/layout/radial1"/>
    <dgm:cxn modelId="{47D9FECA-6E2E-4761-B3C5-F7C4B393B843}" type="presOf" srcId="{B4515A08-9F59-4565-8B3E-CE6CD8D4EB56}" destId="{A797A8D0-E372-4CDC-BB6C-2D4034AAC3C5}" srcOrd="0" destOrd="0" presId="urn:microsoft.com/office/officeart/2005/8/layout/radial1"/>
    <dgm:cxn modelId="{BCFB3E53-19C6-4B2C-87CD-476172DBC5F8}" type="presOf" srcId="{484635FD-B46D-44F6-A97D-553C2CC38782}" destId="{4CC46D89-0220-45AC-ABF8-B88BB26ABB34}" srcOrd="1" destOrd="0" presId="urn:microsoft.com/office/officeart/2005/8/layout/radial1"/>
    <dgm:cxn modelId="{DA311092-0171-4AAB-A509-2D1E26B8CAD4}" type="presOf" srcId="{C6CCC6A2-27D3-4AC6-89DF-548A3CCEE3D3}" destId="{2824D401-DF47-4AC2-9E7E-06EB92CEDC09}" srcOrd="0" destOrd="0" presId="urn:microsoft.com/office/officeart/2005/8/layout/radial1"/>
    <dgm:cxn modelId="{F9779F55-CC44-406B-89FE-14C171BAAB68}" srcId="{59437C8B-6480-47B8-A6DF-6CA76838D44B}" destId="{0031DC72-CF5C-4431-8E3A-237BC66B3E19}" srcOrd="1" destOrd="0" parTransId="{1D2AD8FF-40BB-41AB-B984-99D9F9702B72}" sibTransId="{D1F6BE84-1448-4E7A-BC59-D6AE05BE8330}"/>
    <dgm:cxn modelId="{88774A8D-7FF6-41B6-A9FB-A10836C36D8D}" type="presOf" srcId="{88442087-93DD-45DB-940C-AE78089F5C3C}" destId="{3EE08B1B-9446-4E6F-8DFC-AD569C99EEB3}" srcOrd="0" destOrd="0" presId="urn:microsoft.com/office/officeart/2005/8/layout/radial1"/>
    <dgm:cxn modelId="{9EA068DE-C35A-4D60-9C54-5AB2C0B1A119}" srcId="{59437C8B-6480-47B8-A6DF-6CA76838D44B}" destId="{B4515A08-9F59-4565-8B3E-CE6CD8D4EB56}" srcOrd="2" destOrd="0" parTransId="{7BEE81FE-C2B6-4F0B-B1CC-84A76CBB3ED2}" sibTransId="{B95FBE88-BB8B-48AC-AB61-45DDE1673BD8}"/>
    <dgm:cxn modelId="{BFE1F974-D030-4945-BB2E-B470B6F88FA2}" type="presOf" srcId="{E9A66390-483C-40DF-84EE-114521E2821C}" destId="{586CDDFF-9FCE-49BB-A292-23DC675B51C8}" srcOrd="0" destOrd="0" presId="urn:microsoft.com/office/officeart/2005/8/layout/radial1"/>
    <dgm:cxn modelId="{ED868744-6A45-4623-91E0-6BF769A625B5}" type="presOf" srcId="{C837B414-6362-4F6E-A70F-EEB027314F1C}" destId="{17E9D574-65EE-4F17-BDE9-84CA7EE0935A}" srcOrd="0" destOrd="0" presId="urn:microsoft.com/office/officeart/2005/8/layout/radial1"/>
    <dgm:cxn modelId="{411F404D-E86A-43B8-AE2F-A5BF250FE2B3}" type="presParOf" srcId="{F7625B75-EAEB-478F-B6B6-77015B954662}" destId="{F8A18CF8-9719-4293-B41E-369226636262}" srcOrd="0" destOrd="0" presId="urn:microsoft.com/office/officeart/2005/8/layout/radial1"/>
    <dgm:cxn modelId="{24388CD7-43D0-417A-B05E-1F07C5055A1E}" type="presParOf" srcId="{F7625B75-EAEB-478F-B6B6-77015B954662}" destId="{BDFC1711-E219-447E-AC47-470327145650}" srcOrd="1" destOrd="0" presId="urn:microsoft.com/office/officeart/2005/8/layout/radial1"/>
    <dgm:cxn modelId="{FA34D5AB-CB98-44B0-9BEB-2F3FA704DDF9}" type="presParOf" srcId="{BDFC1711-E219-447E-AC47-470327145650}" destId="{4CC46D89-0220-45AC-ABF8-B88BB26ABB34}" srcOrd="0" destOrd="0" presId="urn:microsoft.com/office/officeart/2005/8/layout/radial1"/>
    <dgm:cxn modelId="{FEDF1D30-0C50-48D6-B6F6-61EA0AA8A9F5}" type="presParOf" srcId="{F7625B75-EAEB-478F-B6B6-77015B954662}" destId="{17E9D574-65EE-4F17-BDE9-84CA7EE0935A}" srcOrd="2" destOrd="0" presId="urn:microsoft.com/office/officeart/2005/8/layout/radial1"/>
    <dgm:cxn modelId="{12B1A262-7626-4261-8579-71D095545E4F}" type="presParOf" srcId="{F7625B75-EAEB-478F-B6B6-77015B954662}" destId="{58D4DB79-B383-421F-B35F-F4C3AC6277ED}" srcOrd="3" destOrd="0" presId="urn:microsoft.com/office/officeart/2005/8/layout/radial1"/>
    <dgm:cxn modelId="{0F414E00-A2D8-4713-9AAB-307E8873BD20}" type="presParOf" srcId="{58D4DB79-B383-421F-B35F-F4C3AC6277ED}" destId="{B47BB852-25A2-4B65-BF6A-2827B634F17A}" srcOrd="0" destOrd="0" presId="urn:microsoft.com/office/officeart/2005/8/layout/radial1"/>
    <dgm:cxn modelId="{066D1009-FA73-4CC7-9C48-639B7E12625C}" type="presParOf" srcId="{F7625B75-EAEB-478F-B6B6-77015B954662}" destId="{5DBF09AF-3D67-445D-BF66-A2CC2CBA70C4}" srcOrd="4" destOrd="0" presId="urn:microsoft.com/office/officeart/2005/8/layout/radial1"/>
    <dgm:cxn modelId="{99EDE9E4-B2E0-4FE7-B084-0E6D6B72579B}" type="presParOf" srcId="{F7625B75-EAEB-478F-B6B6-77015B954662}" destId="{A1680E48-39E2-4984-B09E-35918B483FC8}" srcOrd="5" destOrd="0" presId="urn:microsoft.com/office/officeart/2005/8/layout/radial1"/>
    <dgm:cxn modelId="{FFFD3780-5F7A-4A7C-A677-5248D708485E}" type="presParOf" srcId="{A1680E48-39E2-4984-B09E-35918B483FC8}" destId="{52052C59-0C38-41C5-A016-6EFB59115DED}" srcOrd="0" destOrd="0" presId="urn:microsoft.com/office/officeart/2005/8/layout/radial1"/>
    <dgm:cxn modelId="{DA7B7C39-8094-49A1-820F-282BFC90DA64}" type="presParOf" srcId="{F7625B75-EAEB-478F-B6B6-77015B954662}" destId="{A797A8D0-E372-4CDC-BB6C-2D4034AAC3C5}" srcOrd="6" destOrd="0" presId="urn:microsoft.com/office/officeart/2005/8/layout/radial1"/>
    <dgm:cxn modelId="{99938925-2136-41A8-8F40-B637FE4D8EBE}" type="presParOf" srcId="{F7625B75-EAEB-478F-B6B6-77015B954662}" destId="{0EAF1447-9910-4C81-A2A1-669204345F88}" srcOrd="7" destOrd="0" presId="urn:microsoft.com/office/officeart/2005/8/layout/radial1"/>
    <dgm:cxn modelId="{4308FFED-38DF-4A02-95B3-5269275044F7}" type="presParOf" srcId="{0EAF1447-9910-4C81-A2A1-669204345F88}" destId="{6E889CC1-EE6A-40EF-871C-BF907855B665}" srcOrd="0" destOrd="0" presId="urn:microsoft.com/office/officeart/2005/8/layout/radial1"/>
    <dgm:cxn modelId="{085F7FBA-E6D9-4A37-861C-7B6E6F4596A8}" type="presParOf" srcId="{F7625B75-EAEB-478F-B6B6-77015B954662}" destId="{65FC8C98-90BE-47AD-A940-1FF6903E6B47}" srcOrd="8" destOrd="0" presId="urn:microsoft.com/office/officeart/2005/8/layout/radial1"/>
    <dgm:cxn modelId="{5E9E5C7D-4AF6-46BB-9059-1AD96C578C34}" type="presParOf" srcId="{F7625B75-EAEB-478F-B6B6-77015B954662}" destId="{3EE08B1B-9446-4E6F-8DFC-AD569C99EEB3}" srcOrd="9" destOrd="0" presId="urn:microsoft.com/office/officeart/2005/8/layout/radial1"/>
    <dgm:cxn modelId="{0C021292-8B2F-43F7-9E5F-FB7CA30558F1}" type="presParOf" srcId="{3EE08B1B-9446-4E6F-8DFC-AD569C99EEB3}" destId="{C0EE34CA-4369-44E9-A232-38D08320FD11}" srcOrd="0" destOrd="0" presId="urn:microsoft.com/office/officeart/2005/8/layout/radial1"/>
    <dgm:cxn modelId="{3CC1879A-2C1B-47DC-8E9A-7DFE48C036F1}" type="presParOf" srcId="{F7625B75-EAEB-478F-B6B6-77015B954662}" destId="{2824D401-DF47-4AC2-9E7E-06EB92CEDC09}" srcOrd="10" destOrd="0" presId="urn:microsoft.com/office/officeart/2005/8/layout/radial1"/>
    <dgm:cxn modelId="{CA1CE9DD-4EC9-4FF4-9F8D-A96C0D5DBC9E}" type="presParOf" srcId="{F7625B75-EAEB-478F-B6B6-77015B954662}" destId="{E7A9949B-A3C3-4DB4-BAAF-EB6940113863}" srcOrd="11" destOrd="0" presId="urn:microsoft.com/office/officeart/2005/8/layout/radial1"/>
    <dgm:cxn modelId="{BB755AA3-3C22-443E-9358-A12596C8E827}" type="presParOf" srcId="{E7A9949B-A3C3-4DB4-BAAF-EB6940113863}" destId="{8FDEDAA7-1CE8-40B3-A4EE-C2CBA7DFE4BA}" srcOrd="0" destOrd="0" presId="urn:microsoft.com/office/officeart/2005/8/layout/radial1"/>
    <dgm:cxn modelId="{30C35F61-6BEC-4444-96C5-1550DD13A03F}" type="presParOf" srcId="{F7625B75-EAEB-478F-B6B6-77015B954662}" destId="{586CDDFF-9FCE-49BB-A292-23DC675B51C8}" srcOrd="12" destOrd="0" presId="urn:microsoft.com/office/officeart/2005/8/layout/radial1"/>
    <dgm:cxn modelId="{DEA988A4-C552-4C55-888A-8F55D80D6B9C}" type="presParOf" srcId="{F7625B75-EAEB-478F-B6B6-77015B954662}" destId="{D6E9D15E-D1CF-4402-A6B3-558F902F43AA}" srcOrd="13" destOrd="0" presId="urn:microsoft.com/office/officeart/2005/8/layout/radial1"/>
    <dgm:cxn modelId="{E001BAF5-7687-448F-9996-2ED33E74A034}" type="presParOf" srcId="{D6E9D15E-D1CF-4402-A6B3-558F902F43AA}" destId="{06C7D235-18EB-4DDA-B7BB-500858C532B4}" srcOrd="0" destOrd="0" presId="urn:microsoft.com/office/officeart/2005/8/layout/radial1"/>
    <dgm:cxn modelId="{0CDE1EAD-924F-423C-AC26-576A604FB8EB}" type="presParOf" srcId="{F7625B75-EAEB-478F-B6B6-77015B954662}" destId="{DD53F846-F6E1-48AA-BEF6-BBC10518C642}"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18CF8-9719-4293-B41E-369226636262}">
      <dsp:nvSpPr>
        <dsp:cNvPr id="0" name=""/>
        <dsp:cNvSpPr/>
      </dsp:nvSpPr>
      <dsp:spPr>
        <a:xfrm>
          <a:off x="2751894" y="2417137"/>
          <a:ext cx="2489099" cy="159538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sr-Latn-RS" sz="2000" b="1" kern="1200" dirty="0" smtClean="0">
              <a:solidFill>
                <a:srgbClr val="FFFF00"/>
              </a:solidFill>
            </a:rPr>
            <a:t>NASTAVNIK LIDER</a:t>
          </a:r>
          <a:endParaRPr lang="sr-Latn-RS" sz="2000" b="1" kern="1200" dirty="0">
            <a:solidFill>
              <a:srgbClr val="FFFF00"/>
            </a:solidFill>
          </a:endParaRPr>
        </a:p>
      </dsp:txBody>
      <dsp:txXfrm>
        <a:off x="3116414" y="2650775"/>
        <a:ext cx="1760059" cy="1128106"/>
      </dsp:txXfrm>
    </dsp:sp>
    <dsp:sp modelId="{BDFC1711-E219-447E-AC47-470327145650}">
      <dsp:nvSpPr>
        <dsp:cNvPr id="0" name=""/>
        <dsp:cNvSpPr/>
      </dsp:nvSpPr>
      <dsp:spPr>
        <a:xfrm rot="16200000">
          <a:off x="3597693" y="2000422"/>
          <a:ext cx="797501" cy="35928"/>
        </a:xfrm>
        <a:custGeom>
          <a:avLst/>
          <a:gdLst/>
          <a:ahLst/>
          <a:cxnLst/>
          <a:rect l="0" t="0" r="0" b="0"/>
          <a:pathLst>
            <a:path>
              <a:moveTo>
                <a:pt x="0" y="17964"/>
              </a:moveTo>
              <a:lnTo>
                <a:pt x="797501"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a:off x="3976506" y="1998449"/>
        <a:ext cx="39875" cy="39875"/>
      </dsp:txXfrm>
    </dsp:sp>
    <dsp:sp modelId="{17E9D574-65EE-4F17-BDE9-84CA7EE0935A}">
      <dsp:nvSpPr>
        <dsp:cNvPr id="0" name=""/>
        <dsp:cNvSpPr/>
      </dsp:nvSpPr>
      <dsp:spPr>
        <a:xfrm>
          <a:off x="3198752" y="24253"/>
          <a:ext cx="1595382" cy="159538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Snažno veruje da učenik može da doživi uspeh</a:t>
          </a:r>
          <a:endParaRPr lang="sr-Latn-RS" sz="1300" kern="1200" dirty="0"/>
        </a:p>
      </dsp:txBody>
      <dsp:txXfrm>
        <a:off x="3432390" y="257891"/>
        <a:ext cx="1128106" cy="1128106"/>
      </dsp:txXfrm>
    </dsp:sp>
    <dsp:sp modelId="{58D4DB79-B383-421F-B35F-F4C3AC6277ED}">
      <dsp:nvSpPr>
        <dsp:cNvPr id="0" name=""/>
        <dsp:cNvSpPr/>
      </dsp:nvSpPr>
      <dsp:spPr>
        <a:xfrm rot="19285714">
          <a:off x="4710879" y="2388691"/>
          <a:ext cx="597965" cy="35928"/>
        </a:xfrm>
        <a:custGeom>
          <a:avLst/>
          <a:gdLst/>
          <a:ahLst/>
          <a:cxnLst/>
          <a:rect l="0" t="0" r="0" b="0"/>
          <a:pathLst>
            <a:path>
              <a:moveTo>
                <a:pt x="0" y="17964"/>
              </a:moveTo>
              <a:lnTo>
                <a:pt x="597965"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a:off x="4994912" y="2391705"/>
        <a:ext cx="29898" cy="29898"/>
      </dsp:txXfrm>
    </dsp:sp>
    <dsp:sp modelId="{5DBF09AF-3D67-445D-BF66-A2CC2CBA70C4}">
      <dsp:nvSpPr>
        <dsp:cNvPr id="0" name=""/>
        <dsp:cNvSpPr/>
      </dsp:nvSpPr>
      <dsp:spPr>
        <a:xfrm>
          <a:off x="5069584" y="925199"/>
          <a:ext cx="1595382" cy="159538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Podržava odluku direktora da podstiče profesionalni razvoj</a:t>
          </a:r>
          <a:endParaRPr lang="sr-Latn-RS" sz="1300" kern="1200" dirty="0"/>
        </a:p>
      </dsp:txBody>
      <dsp:txXfrm>
        <a:off x="5303222" y="1158837"/>
        <a:ext cx="1128106" cy="1128106"/>
      </dsp:txXfrm>
    </dsp:sp>
    <dsp:sp modelId="{A1680E48-39E2-4984-B09E-35918B483FC8}">
      <dsp:nvSpPr>
        <dsp:cNvPr id="0" name=""/>
        <dsp:cNvSpPr/>
      </dsp:nvSpPr>
      <dsp:spPr>
        <a:xfrm rot="771429">
          <a:off x="5163952" y="3508146"/>
          <a:ext cx="392611" cy="35928"/>
        </a:xfrm>
        <a:custGeom>
          <a:avLst/>
          <a:gdLst/>
          <a:ahLst/>
          <a:cxnLst/>
          <a:rect l="0" t="0" r="0" b="0"/>
          <a:pathLst>
            <a:path>
              <a:moveTo>
                <a:pt x="0" y="17964"/>
              </a:moveTo>
              <a:lnTo>
                <a:pt x="392611"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a:off x="5350442" y="3516295"/>
        <a:ext cx="19630" cy="19630"/>
      </dsp:txXfrm>
    </dsp:sp>
    <dsp:sp modelId="{A797A8D0-E372-4CDC-BB6C-2D4034AAC3C5}">
      <dsp:nvSpPr>
        <dsp:cNvPr id="0" name=""/>
        <dsp:cNvSpPr/>
      </dsp:nvSpPr>
      <dsp:spPr>
        <a:xfrm>
          <a:off x="5531642" y="2949604"/>
          <a:ext cx="1595382" cy="1595382"/>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Koristi svoje znanje kako bi unapredio svoje i sposobnosti kolega</a:t>
          </a:r>
          <a:endParaRPr lang="sr-Latn-RS" sz="1300" kern="1200" dirty="0"/>
        </a:p>
      </dsp:txBody>
      <dsp:txXfrm>
        <a:off x="5765280" y="3183242"/>
        <a:ext cx="1128106" cy="1128106"/>
      </dsp:txXfrm>
    </dsp:sp>
    <dsp:sp modelId="{0EAF1447-9910-4C81-A2A1-669204345F88}">
      <dsp:nvSpPr>
        <dsp:cNvPr id="0" name=""/>
        <dsp:cNvSpPr/>
      </dsp:nvSpPr>
      <dsp:spPr>
        <a:xfrm rot="3857143">
          <a:off x="4151435" y="4296578"/>
          <a:ext cx="749205" cy="35928"/>
        </a:xfrm>
        <a:custGeom>
          <a:avLst/>
          <a:gdLst/>
          <a:ahLst/>
          <a:cxnLst/>
          <a:rect l="0" t="0" r="0" b="0"/>
          <a:pathLst>
            <a:path>
              <a:moveTo>
                <a:pt x="0" y="17964"/>
              </a:moveTo>
              <a:lnTo>
                <a:pt x="749205"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a:off x="4507307" y="4295812"/>
        <a:ext cx="37460" cy="37460"/>
      </dsp:txXfrm>
    </dsp:sp>
    <dsp:sp modelId="{65FC8C98-90BE-47AD-A940-1FF6903E6B47}">
      <dsp:nvSpPr>
        <dsp:cNvPr id="0" name=""/>
        <dsp:cNvSpPr/>
      </dsp:nvSpPr>
      <dsp:spPr>
        <a:xfrm>
          <a:off x="4236986" y="4573051"/>
          <a:ext cx="1595382" cy="1595382"/>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smtClean="0"/>
            <a:t>Koristi svoje znanje kako bi promovisao kolegijalno okruženje</a:t>
          </a:r>
          <a:endParaRPr lang="sr-Latn-RS" sz="1300" kern="1200" dirty="0"/>
        </a:p>
      </dsp:txBody>
      <dsp:txXfrm>
        <a:off x="4470624" y="4806689"/>
        <a:ext cx="1128106" cy="1128106"/>
      </dsp:txXfrm>
    </dsp:sp>
    <dsp:sp modelId="{3EE08B1B-9446-4E6F-8DFC-AD569C99EEB3}">
      <dsp:nvSpPr>
        <dsp:cNvPr id="0" name=""/>
        <dsp:cNvSpPr/>
      </dsp:nvSpPr>
      <dsp:spPr>
        <a:xfrm rot="6942857">
          <a:off x="3092246" y="4296578"/>
          <a:ext cx="749205" cy="35928"/>
        </a:xfrm>
        <a:custGeom>
          <a:avLst/>
          <a:gdLst/>
          <a:ahLst/>
          <a:cxnLst/>
          <a:rect l="0" t="0" r="0" b="0"/>
          <a:pathLst>
            <a:path>
              <a:moveTo>
                <a:pt x="0" y="17964"/>
              </a:moveTo>
              <a:lnTo>
                <a:pt x="749205"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rot="10800000">
        <a:off x="3448119" y="4295812"/>
        <a:ext cx="37460" cy="37460"/>
      </dsp:txXfrm>
    </dsp:sp>
    <dsp:sp modelId="{2824D401-DF47-4AC2-9E7E-06EB92CEDC09}">
      <dsp:nvSpPr>
        <dsp:cNvPr id="0" name=""/>
        <dsp:cNvSpPr/>
      </dsp:nvSpPr>
      <dsp:spPr>
        <a:xfrm>
          <a:off x="2160519" y="4573051"/>
          <a:ext cx="1595382" cy="1595382"/>
        </a:xfrm>
        <a:prstGeom prst="ellipse">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Trajno orijentisan na unapređenje nastavnih metoda</a:t>
          </a:r>
          <a:endParaRPr lang="sr-Latn-RS" sz="1300" kern="1200" dirty="0"/>
        </a:p>
      </dsp:txBody>
      <dsp:txXfrm>
        <a:off x="2394157" y="4806689"/>
        <a:ext cx="1128106" cy="1128106"/>
      </dsp:txXfrm>
    </dsp:sp>
    <dsp:sp modelId="{E7A9949B-A3C3-4DB4-BAAF-EB6940113863}">
      <dsp:nvSpPr>
        <dsp:cNvPr id="0" name=""/>
        <dsp:cNvSpPr/>
      </dsp:nvSpPr>
      <dsp:spPr>
        <a:xfrm rot="10028571">
          <a:off x="2436324" y="3508146"/>
          <a:ext cx="392611" cy="35928"/>
        </a:xfrm>
        <a:custGeom>
          <a:avLst/>
          <a:gdLst/>
          <a:ahLst/>
          <a:cxnLst/>
          <a:rect l="0" t="0" r="0" b="0"/>
          <a:pathLst>
            <a:path>
              <a:moveTo>
                <a:pt x="0" y="17964"/>
              </a:moveTo>
              <a:lnTo>
                <a:pt x="392611"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rot="10800000">
        <a:off x="2622814" y="3516295"/>
        <a:ext cx="19630" cy="19630"/>
      </dsp:txXfrm>
    </dsp:sp>
    <dsp:sp modelId="{586CDDFF-9FCE-49BB-A292-23DC675B51C8}">
      <dsp:nvSpPr>
        <dsp:cNvPr id="0" name=""/>
        <dsp:cNvSpPr/>
      </dsp:nvSpPr>
      <dsp:spPr>
        <a:xfrm>
          <a:off x="865863" y="2949604"/>
          <a:ext cx="1595382" cy="159538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Zna da su istraživanja poželjna i da ih treba  podržatii</a:t>
          </a:r>
          <a:endParaRPr lang="sr-Latn-RS" sz="1300" kern="1200" dirty="0"/>
        </a:p>
      </dsp:txBody>
      <dsp:txXfrm>
        <a:off x="1099501" y="3183242"/>
        <a:ext cx="1128106" cy="1128106"/>
      </dsp:txXfrm>
    </dsp:sp>
    <dsp:sp modelId="{D6E9D15E-D1CF-4402-A6B3-558F902F43AA}">
      <dsp:nvSpPr>
        <dsp:cNvPr id="0" name=""/>
        <dsp:cNvSpPr/>
      </dsp:nvSpPr>
      <dsp:spPr>
        <a:xfrm rot="13114286">
          <a:off x="2684043" y="2388691"/>
          <a:ext cx="597965" cy="35928"/>
        </a:xfrm>
        <a:custGeom>
          <a:avLst/>
          <a:gdLst/>
          <a:ahLst/>
          <a:cxnLst/>
          <a:rect l="0" t="0" r="0" b="0"/>
          <a:pathLst>
            <a:path>
              <a:moveTo>
                <a:pt x="0" y="17964"/>
              </a:moveTo>
              <a:lnTo>
                <a:pt x="597965" y="1796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RS" sz="500" kern="1200"/>
        </a:p>
      </dsp:txBody>
      <dsp:txXfrm rot="10800000">
        <a:off x="2968076" y="2391705"/>
        <a:ext cx="29898" cy="29898"/>
      </dsp:txXfrm>
    </dsp:sp>
    <dsp:sp modelId="{DD53F846-F6E1-48AA-BEF6-BBC10518C642}">
      <dsp:nvSpPr>
        <dsp:cNvPr id="0" name=""/>
        <dsp:cNvSpPr/>
      </dsp:nvSpPr>
      <dsp:spPr>
        <a:xfrm>
          <a:off x="1327920" y="925199"/>
          <a:ext cx="1595382" cy="159538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r-Latn-RS" sz="1300" kern="1200" dirty="0" smtClean="0"/>
            <a:t>Koristi svoje rezultate za promociju škole</a:t>
          </a:r>
          <a:endParaRPr lang="sr-Latn-RS" sz="1300" kern="1200" dirty="0"/>
        </a:p>
      </dsp:txBody>
      <dsp:txXfrm>
        <a:off x="1561558" y="1158837"/>
        <a:ext cx="1128106" cy="112810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76C17F1-E2E6-4D38-8146-94A88825DF01}" type="slidenum">
              <a:rPr lang="sr-Latn-RS" smtClean="0"/>
              <a:pPr/>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AB1CB-D841-46E0-8F47-D06021D165A9}" type="datetimeFigureOut">
              <a:rPr lang="sr-Latn-RS" smtClean="0"/>
              <a:pPr/>
              <a:t>12.12.2017</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76C17F1-E2E6-4D38-8146-94A88825DF01}" type="slidenum">
              <a:rPr lang="sr-Latn-RS" smtClean="0"/>
              <a:pPr/>
              <a:t>‹#›</a:t>
            </a:fld>
            <a:endParaRPr lang="sr-Latn-R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750AB1CB-D841-46E0-8F47-D06021D165A9}" type="datetimeFigureOut">
              <a:rPr lang="sr-Latn-RS" smtClean="0"/>
              <a:pPr/>
              <a:t>12.12.2017</a:t>
            </a:fld>
            <a:endParaRPr lang="sr-Latn-R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sr-Latn-R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76C17F1-E2E6-4D38-8146-94A88825DF01}" type="slidenum">
              <a:rPr lang="sr-Latn-RS" smtClean="0"/>
              <a:pPr/>
              <a:t>‹#›</a:t>
            </a:fld>
            <a:endParaRPr lang="sr-Latn-R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20888"/>
            <a:ext cx="7117180" cy="1470025"/>
          </a:xfrm>
        </p:spPr>
        <p:txBody>
          <a:bodyPr/>
          <a:lstStyle/>
          <a:p>
            <a:pPr algn="ctr"/>
            <a:r>
              <a:rPr lang="hu-HU" sz="2400" b="1" dirty="0" smtClean="0"/>
              <a:t/>
            </a:r>
            <a:br>
              <a:rPr lang="hu-HU" sz="2400" b="1" dirty="0" smtClean="0"/>
            </a:br>
            <a:r>
              <a:rPr lang="hu-HU" sz="2400" b="1" dirty="0"/>
              <a:t/>
            </a:r>
            <a:br>
              <a:rPr lang="hu-HU" sz="2400" b="1" dirty="0"/>
            </a:br>
            <a:r>
              <a:rPr lang="hu-HU" sz="2400" b="1" dirty="0" smtClean="0">
                <a:solidFill>
                  <a:schemeClr val="accent2">
                    <a:lumMod val="75000"/>
                  </a:schemeClr>
                </a:solidFill>
              </a:rPr>
              <a:t>Snaga </a:t>
            </a:r>
            <a:r>
              <a:rPr lang="hu-HU" sz="2400" b="1" dirty="0">
                <a:solidFill>
                  <a:schemeClr val="accent2">
                    <a:lumMod val="75000"/>
                  </a:schemeClr>
                </a:solidFill>
              </a:rPr>
              <a:t>nastavnika lidera: uloge i uticaj na </a:t>
            </a:r>
            <a:r>
              <a:rPr lang="hu-HU" sz="2400" b="1" dirty="0" smtClean="0">
                <a:solidFill>
                  <a:schemeClr val="accent2">
                    <a:lumMod val="75000"/>
                  </a:schemeClr>
                </a:solidFill>
              </a:rPr>
              <a:t>nastavu</a:t>
            </a:r>
            <a:br>
              <a:rPr lang="hu-HU" sz="2400" b="1" dirty="0" smtClean="0">
                <a:solidFill>
                  <a:schemeClr val="accent2">
                    <a:lumMod val="75000"/>
                  </a:schemeClr>
                </a:solidFill>
              </a:rPr>
            </a:br>
            <a:endParaRPr lang="sr-Latn-RS" sz="2400" i="1" dirty="0">
              <a:solidFill>
                <a:srgbClr val="696917"/>
              </a:solidFill>
            </a:endParaRPr>
          </a:p>
        </p:txBody>
      </p:sp>
      <p:sp>
        <p:nvSpPr>
          <p:cNvPr id="3" name="Subtitle 2"/>
          <p:cNvSpPr>
            <a:spLocks noGrp="1"/>
          </p:cNvSpPr>
          <p:nvPr>
            <p:ph type="subTitle" idx="1"/>
          </p:nvPr>
        </p:nvSpPr>
        <p:spPr>
          <a:xfrm>
            <a:off x="918513" y="4149080"/>
            <a:ext cx="7306974" cy="1944216"/>
          </a:xfrm>
        </p:spPr>
        <p:txBody>
          <a:bodyPr>
            <a:normAutofit/>
          </a:bodyPr>
          <a:lstStyle/>
          <a:p>
            <a:pPr algn="ctr"/>
            <a:r>
              <a:rPr lang="sr-Latn-RS" b="1" i="1" dirty="0" smtClean="0">
                <a:solidFill>
                  <a:schemeClr val="tx1"/>
                </a:solidFill>
              </a:rPr>
              <a:t>Prof. dr Nataša Branković</a:t>
            </a:r>
          </a:p>
          <a:p>
            <a:pPr algn="ctr"/>
            <a:r>
              <a:rPr lang="sr-Latn-RS" b="1" i="1" dirty="0" smtClean="0">
                <a:solidFill>
                  <a:schemeClr val="tx1"/>
                </a:solidFill>
              </a:rPr>
              <a:t>Pedagoški fakultet u </a:t>
            </a:r>
            <a:r>
              <a:rPr lang="sr-Latn-RS" b="1" i="1" dirty="0" smtClean="0">
                <a:solidFill>
                  <a:schemeClr val="tx1"/>
                </a:solidFill>
              </a:rPr>
              <a:t>Somboru</a:t>
            </a:r>
            <a:endParaRPr lang="sr-Latn-RS" sz="1900" i="1" dirty="0" smtClean="0">
              <a:solidFill>
                <a:schemeClr val="tx1"/>
              </a:solidFill>
            </a:endParaRPr>
          </a:p>
        </p:txBody>
      </p:sp>
      <p:pic>
        <p:nvPicPr>
          <p:cNvPr id="4" name="Picture 2" descr="Image result for univerzitet u novom sadu logo"/>
          <p:cNvPicPr>
            <a:picLocks noChangeAspect="1" noChangeArrowheads="1"/>
          </p:cNvPicPr>
          <p:nvPr/>
        </p:nvPicPr>
        <p:blipFill>
          <a:blip r:embed="rId2"/>
          <a:srcRect/>
          <a:stretch>
            <a:fillRect/>
          </a:stretch>
        </p:blipFill>
        <p:spPr bwMode="auto">
          <a:xfrm>
            <a:off x="6876256" y="652928"/>
            <a:ext cx="1224136" cy="1215974"/>
          </a:xfrm>
          <a:prstGeom prst="rect">
            <a:avLst/>
          </a:prstGeom>
          <a:noFill/>
        </p:spPr>
      </p:pic>
      <p:pic>
        <p:nvPicPr>
          <p:cNvPr id="5" name="Picture 2" descr="C:\Users\Danijela P\Desktop\Faculty of Education 1\PEF LOGO.jpg"/>
          <p:cNvPicPr>
            <a:picLocks noChangeAspect="1" noChangeArrowheads="1"/>
          </p:cNvPicPr>
          <p:nvPr/>
        </p:nvPicPr>
        <p:blipFill>
          <a:blip r:embed="rId3" cstate="print"/>
          <a:srcRect/>
          <a:stretch>
            <a:fillRect/>
          </a:stretch>
        </p:blipFill>
        <p:spPr bwMode="auto">
          <a:xfrm>
            <a:off x="899592" y="515001"/>
            <a:ext cx="1337952" cy="1257815"/>
          </a:xfrm>
          <a:prstGeom prst="rect">
            <a:avLst/>
          </a:prstGeom>
          <a:noFill/>
        </p:spPr>
      </p:pic>
      <p:pic>
        <p:nvPicPr>
          <p:cNvPr id="1026" name="Picture 2" descr="G:\Konferencija Subotica 2017\Categories-applications-education-university-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821237"/>
            <a:ext cx="1152128" cy="1085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984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80728"/>
            <a:ext cx="8064896" cy="923330"/>
          </a:xfrm>
          <a:prstGeom prst="rect">
            <a:avLst/>
          </a:prstGeom>
          <a:noFill/>
        </p:spPr>
        <p:txBody>
          <a:bodyPr wrap="square" rtlCol="0">
            <a:spAutoFit/>
          </a:bodyPr>
          <a:lstStyle/>
          <a:p>
            <a:r>
              <a:rPr lang="sr-Cyrl-RS" dirty="0"/>
              <a:t>Inovativnost ne može da nastane u strogo definisanoj situaciji. Učenici moraju da imaju prostora da isprobaju nešto novo, da istražuju, da na tom putu i pogreše. </a:t>
            </a:r>
            <a:endParaRPr lang="sr-Latn-RS" dirty="0"/>
          </a:p>
        </p:txBody>
      </p:sp>
      <p:sp>
        <p:nvSpPr>
          <p:cNvPr id="3" name="TextBox 2"/>
          <p:cNvSpPr txBox="1"/>
          <p:nvPr/>
        </p:nvSpPr>
        <p:spPr>
          <a:xfrm>
            <a:off x="683568" y="2420888"/>
            <a:ext cx="8064896" cy="2862322"/>
          </a:xfrm>
          <a:prstGeom prst="rect">
            <a:avLst/>
          </a:prstGeom>
          <a:noFill/>
        </p:spPr>
        <p:txBody>
          <a:bodyPr wrap="square" rtlCol="0">
            <a:spAutoFit/>
          </a:bodyPr>
          <a:lstStyle/>
          <a:p>
            <a:r>
              <a:rPr lang="sr-Latn-RS" i="1" dirty="0" smtClean="0">
                <a:solidFill>
                  <a:schemeClr val="accent2">
                    <a:lumMod val="75000"/>
                  </a:schemeClr>
                </a:solidFill>
              </a:rPr>
              <a:t>UP3: </a:t>
            </a:r>
            <a:r>
              <a:rPr lang="sr-Cyrl-RS" i="1" dirty="0" smtClean="0"/>
              <a:t>,,</a:t>
            </a:r>
            <a:r>
              <a:rPr lang="sr-Cyrl-RS" i="1" dirty="0"/>
              <a:t>Radila sam na zameni</a:t>
            </a:r>
            <a:r>
              <a:rPr lang="sr-Cyrl-RS" b="1" i="1" dirty="0"/>
              <a:t>. </a:t>
            </a:r>
            <a:r>
              <a:rPr lang="sr-Latn-RS" i="1" dirty="0"/>
              <a:t>Najpre sam</a:t>
            </a:r>
            <a:r>
              <a:rPr lang="sr-Cyrl-RS" i="1" dirty="0"/>
              <a:t> naišla na otpor. Pitala sam učenike šta bi želeli da rade i to je bilo u predmetu Priroda i društvo. Oni najpre nisu hteli ništa da kažu. Tražila sam od njih da napišu svoje ideje na papir, ali onda su mi rekli da oni to ne smeju da urade, ići će kod direktora i da se oni plaše. Kasnije sam uspela da ih privolim na to. Posebno sam bila zadovoljna, jer sam imala učenika koji je sam obradio nastavnu jedinicu o jezerima kako je želeo, ja sam uvažila njegov način razmišljanja</a:t>
            </a:r>
            <a:r>
              <a:rPr lang="sr-Latn-RS" i="1" dirty="0"/>
              <a:t> i </a:t>
            </a:r>
            <a:r>
              <a:rPr lang="sr-Cyrl-RS" i="1" dirty="0"/>
              <a:t>on je bio jako zadovoljan</a:t>
            </a:r>
            <a:r>
              <a:rPr lang="sr-Latn-RS" i="1" dirty="0"/>
              <a:t>.</a:t>
            </a:r>
            <a:r>
              <a:rPr lang="sr-Cyrl-RS" i="1" dirty="0"/>
              <a:t> Naravno dobio je i ocenu.“</a:t>
            </a:r>
            <a:endParaRPr lang="sr-Latn-RS" dirty="0"/>
          </a:p>
          <a:p>
            <a:endParaRPr lang="sr-Latn-RS" dirty="0"/>
          </a:p>
        </p:txBody>
      </p:sp>
      <p:pic>
        <p:nvPicPr>
          <p:cNvPr id="4"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5283210"/>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45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764704"/>
            <a:ext cx="7200800" cy="923330"/>
          </a:xfrm>
          <a:prstGeom prst="rect">
            <a:avLst/>
          </a:prstGeom>
          <a:noFill/>
        </p:spPr>
        <p:txBody>
          <a:bodyPr wrap="square" rtlCol="0">
            <a:spAutoFit/>
          </a:bodyPr>
          <a:lstStyle/>
          <a:p>
            <a:r>
              <a:rPr lang="hu-HU" dirty="0"/>
              <a:t>Jedno od efikasnih rešenja je liderska uloga nastavnika, što svakako obuhvata i razmišljanja o procesu njihovog osposobljavanja i ,,vežbanja” za ove uloge. </a:t>
            </a:r>
            <a:endParaRPr lang="sr-Latn-RS" dirty="0"/>
          </a:p>
        </p:txBody>
      </p:sp>
      <p:sp>
        <p:nvSpPr>
          <p:cNvPr id="4" name="TextBox 3"/>
          <p:cNvSpPr txBox="1"/>
          <p:nvPr/>
        </p:nvSpPr>
        <p:spPr>
          <a:xfrm>
            <a:off x="971600" y="2060848"/>
            <a:ext cx="7056784" cy="4247317"/>
          </a:xfrm>
          <a:prstGeom prst="rect">
            <a:avLst/>
          </a:prstGeom>
          <a:noFill/>
        </p:spPr>
        <p:txBody>
          <a:bodyPr wrap="square" rtlCol="0">
            <a:spAutoFit/>
          </a:bodyPr>
          <a:lstStyle/>
          <a:p>
            <a:r>
              <a:rPr lang="hu-HU" dirty="0"/>
              <a:t>Na ovom putu  bi morali da učinimo sledeće:</a:t>
            </a:r>
            <a:endParaRPr lang="sr-Latn-RS" dirty="0"/>
          </a:p>
          <a:p>
            <a:pPr marL="285750" lvl="0" indent="-285750">
              <a:buFont typeface="Wingdings" panose="05000000000000000000" pitchFamily="2" charset="2"/>
              <a:buChar char="ü"/>
            </a:pPr>
            <a:r>
              <a:rPr lang="hu-HU" dirty="0"/>
              <a:t>Da kreiramo nove uloge nastavnika u kojima oni ne napuštaju svoje uobičajene uloge u učionici, ali preuzimaju i nove, kao što su uloge ,,trenera” i mentora mlađim kolegama</a:t>
            </a:r>
            <a:endParaRPr lang="sr-Latn-RS" dirty="0"/>
          </a:p>
          <a:p>
            <a:pPr marL="285750" lvl="0" indent="-285750">
              <a:buFont typeface="Wingdings" panose="05000000000000000000" pitchFamily="2" charset="2"/>
              <a:buChar char="ü"/>
            </a:pPr>
            <a:r>
              <a:rPr lang="hu-HU" dirty="0"/>
              <a:t>Da promovišemo i distribuiramo takve strukture u okviru škole koje omogućavaju nastavniku da se uključi u kreiranje školskog kurikuluma i profesionlanog razvoja</a:t>
            </a:r>
            <a:endParaRPr lang="sr-Latn-RS" dirty="0"/>
          </a:p>
          <a:p>
            <a:pPr marL="285750" lvl="0" indent="-285750">
              <a:buFont typeface="Wingdings" panose="05000000000000000000" pitchFamily="2" charset="2"/>
              <a:buChar char="ü"/>
            </a:pPr>
            <a:r>
              <a:rPr lang="hu-HU" dirty="0"/>
              <a:t>Da prepoznamo značaj nastavničkog liderstva za unapređenje učeničkog učenja i podržimo osnivanje zajednica nastavnika lidera, kao i da damo podršku svakoj liderskoj inicijativi nastavnika u školi.</a:t>
            </a:r>
            <a:endParaRPr lang="sr-Latn-RS" dirty="0"/>
          </a:p>
          <a:p>
            <a:r>
              <a:rPr lang="hu-HU" dirty="0"/>
              <a:t> </a:t>
            </a:r>
            <a:endParaRPr lang="sr-Latn-RS" dirty="0"/>
          </a:p>
          <a:p>
            <a:r>
              <a:rPr lang="hu-HU" b="1" dirty="0"/>
              <a:t> </a:t>
            </a:r>
            <a:endParaRPr lang="sr-Latn-RS" dirty="0"/>
          </a:p>
          <a:p>
            <a:endParaRPr lang="sr-Latn-RS" dirty="0"/>
          </a:p>
        </p:txBody>
      </p:sp>
      <p:pic>
        <p:nvPicPr>
          <p:cNvPr id="5"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1158" y="5572443"/>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086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3293" y="1700808"/>
            <a:ext cx="6480720" cy="3046988"/>
          </a:xfrm>
          <a:prstGeom prst="rect">
            <a:avLst/>
          </a:prstGeom>
          <a:noFill/>
        </p:spPr>
        <p:txBody>
          <a:bodyPr wrap="square" rtlCol="0">
            <a:spAutoFit/>
          </a:bodyPr>
          <a:lstStyle/>
          <a:p>
            <a:pPr algn="ctr"/>
            <a:r>
              <a:rPr lang="sr-Latn-RS" sz="2400" i="1" dirty="0" smtClean="0">
                <a:solidFill>
                  <a:schemeClr val="accent2">
                    <a:lumMod val="75000"/>
                  </a:schemeClr>
                </a:solidFill>
              </a:rPr>
              <a:t>,,Ključ uspešnosti oganizacije leži u tome da se kreiraju mogućnosti i motivišu ljudi da iskažu svoje talente i sposobnosti. Lideri ne transformišu ljude! Lideri stvaraju kontekst u kojem putovanje u inovacije i transformacije može da počne“.</a:t>
            </a:r>
          </a:p>
          <a:p>
            <a:pPr algn="r"/>
            <a:r>
              <a:rPr lang="sr-Latn-RS" sz="2000" i="1" dirty="0" smtClean="0">
                <a:solidFill>
                  <a:schemeClr val="accent2">
                    <a:lumMod val="75000"/>
                  </a:schemeClr>
                </a:solidFill>
              </a:rPr>
              <a:t>Tom Piters</a:t>
            </a:r>
            <a:endParaRPr lang="sr-Latn-RS" sz="2000" i="1" dirty="0">
              <a:solidFill>
                <a:schemeClr val="accent2">
                  <a:lumMod val="75000"/>
                </a:schemeClr>
              </a:solidFill>
            </a:endParaRPr>
          </a:p>
        </p:txBody>
      </p:sp>
      <p:pic>
        <p:nvPicPr>
          <p:cNvPr id="3"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5301208"/>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18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268760"/>
            <a:ext cx="7632848" cy="2154436"/>
          </a:xfrm>
          <a:prstGeom prst="rect">
            <a:avLst/>
          </a:prstGeom>
          <a:noFill/>
        </p:spPr>
        <p:txBody>
          <a:bodyPr wrap="square" rtlCol="0">
            <a:spAutoFit/>
          </a:bodyPr>
          <a:lstStyle/>
          <a:p>
            <a:pPr algn="ctr"/>
            <a:r>
              <a:rPr lang="hu-HU" sz="2000" b="1" i="1" dirty="0">
                <a:solidFill>
                  <a:schemeClr val="accent2">
                    <a:lumMod val="75000"/>
                  </a:schemeClr>
                </a:solidFill>
              </a:rPr>
              <a:t>Šta je zadatak savremenog nastavnika, koji radi u instituciji </a:t>
            </a:r>
            <a:r>
              <a:rPr lang="sr-Cyrl-RS" sz="2000" b="1" i="1" dirty="0">
                <a:solidFill>
                  <a:schemeClr val="accent2">
                    <a:lumMod val="75000"/>
                  </a:schemeClr>
                </a:solidFill>
              </a:rPr>
              <a:t>u kojoj često postoji ot</a:t>
            </a:r>
            <a:r>
              <a:rPr lang="hu-HU" sz="2000" b="1" i="1" dirty="0">
                <a:solidFill>
                  <a:schemeClr val="accent2">
                    <a:lumMod val="75000"/>
                  </a:schemeClr>
                </a:solidFill>
              </a:rPr>
              <a:t>por</a:t>
            </a:r>
            <a:r>
              <a:rPr lang="sr-Cyrl-RS" sz="2000" b="1" i="1" dirty="0">
                <a:solidFill>
                  <a:schemeClr val="accent2">
                    <a:lumMod val="75000"/>
                  </a:schemeClr>
                </a:solidFill>
              </a:rPr>
              <a:t> prema promenama</a:t>
            </a:r>
            <a:r>
              <a:rPr lang="hu-HU" sz="2000" b="1" i="1" dirty="0">
                <a:solidFill>
                  <a:schemeClr val="accent2">
                    <a:lumMod val="75000"/>
                  </a:schemeClr>
                </a:solidFill>
              </a:rPr>
              <a:t>, a živi u vremenu u kome su inovacije stvarnost i zahtev? </a:t>
            </a:r>
            <a:endParaRPr lang="hu-HU" sz="2000" b="1" i="1" dirty="0" smtClean="0">
              <a:solidFill>
                <a:schemeClr val="accent2">
                  <a:lumMod val="75000"/>
                </a:schemeClr>
              </a:solidFill>
            </a:endParaRPr>
          </a:p>
          <a:p>
            <a:pPr algn="ctr"/>
            <a:endParaRPr lang="hu-HU" i="1" dirty="0"/>
          </a:p>
          <a:p>
            <a:pPr algn="ctr"/>
            <a:endParaRPr lang="hu-HU" i="1" dirty="0" smtClean="0"/>
          </a:p>
          <a:p>
            <a:endParaRPr lang="hu-HU" dirty="0"/>
          </a:p>
        </p:txBody>
      </p:sp>
      <p:pic>
        <p:nvPicPr>
          <p:cNvPr id="2050"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0436" y="5301208"/>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073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80728"/>
            <a:ext cx="7632848" cy="5262979"/>
          </a:xfrm>
          <a:prstGeom prst="rect">
            <a:avLst/>
          </a:prstGeom>
          <a:noFill/>
        </p:spPr>
        <p:txBody>
          <a:bodyPr wrap="square" rtlCol="0">
            <a:spAutoFit/>
          </a:bodyPr>
          <a:lstStyle/>
          <a:p>
            <a:pPr algn="ctr"/>
            <a:r>
              <a:rPr lang="en-US" sz="2400" b="1" i="1" dirty="0" err="1">
                <a:solidFill>
                  <a:schemeClr val="accent2">
                    <a:lumMod val="75000"/>
                  </a:schemeClr>
                </a:solidFill>
              </a:rPr>
              <a:t>Zašto</a:t>
            </a:r>
            <a:r>
              <a:rPr lang="en-US" sz="2400" b="1" i="1" dirty="0">
                <a:solidFill>
                  <a:schemeClr val="accent2">
                    <a:lumMod val="75000"/>
                  </a:schemeClr>
                </a:solidFill>
              </a:rPr>
              <a:t> je </a:t>
            </a:r>
            <a:r>
              <a:rPr lang="en-US" sz="2400" b="1" i="1" dirty="0" err="1">
                <a:solidFill>
                  <a:schemeClr val="accent2">
                    <a:lumMod val="75000"/>
                  </a:schemeClr>
                </a:solidFill>
              </a:rPr>
              <a:t>moguće</a:t>
            </a:r>
            <a:r>
              <a:rPr lang="en-US" sz="2400" b="1" i="1" dirty="0">
                <a:solidFill>
                  <a:schemeClr val="accent2">
                    <a:lumMod val="75000"/>
                  </a:schemeClr>
                </a:solidFill>
              </a:rPr>
              <a:t> </a:t>
            </a:r>
            <a:r>
              <a:rPr lang="en-US" sz="2400" b="1" i="1" dirty="0" err="1">
                <a:solidFill>
                  <a:schemeClr val="accent2">
                    <a:lumMod val="75000"/>
                  </a:schemeClr>
                </a:solidFill>
              </a:rPr>
              <a:t>govoriti</a:t>
            </a:r>
            <a:r>
              <a:rPr lang="en-US" sz="2400" b="1" i="1" dirty="0">
                <a:solidFill>
                  <a:schemeClr val="accent2">
                    <a:lumMod val="75000"/>
                  </a:schemeClr>
                </a:solidFill>
              </a:rPr>
              <a:t> o </a:t>
            </a:r>
            <a:r>
              <a:rPr lang="en-US" sz="2400" b="1" i="1" dirty="0" err="1">
                <a:solidFill>
                  <a:schemeClr val="accent2">
                    <a:lumMod val="75000"/>
                  </a:schemeClr>
                </a:solidFill>
              </a:rPr>
              <a:t>današnjim</a:t>
            </a:r>
            <a:r>
              <a:rPr lang="en-US" sz="2400" b="1" i="1" dirty="0">
                <a:solidFill>
                  <a:schemeClr val="accent2">
                    <a:lumMod val="75000"/>
                  </a:schemeClr>
                </a:solidFill>
              </a:rPr>
              <a:t> </a:t>
            </a:r>
            <a:r>
              <a:rPr lang="en-US" sz="2400" b="1" i="1" dirty="0" err="1">
                <a:solidFill>
                  <a:schemeClr val="accent2">
                    <a:lumMod val="75000"/>
                  </a:schemeClr>
                </a:solidFill>
              </a:rPr>
              <a:t>nastavnicima</a:t>
            </a:r>
            <a:r>
              <a:rPr lang="en-US" sz="2400" b="1" i="1" dirty="0">
                <a:solidFill>
                  <a:schemeClr val="accent2">
                    <a:lumMod val="75000"/>
                  </a:schemeClr>
                </a:solidFill>
              </a:rPr>
              <a:t> </a:t>
            </a:r>
            <a:r>
              <a:rPr lang="en-US" sz="2400" b="1" i="1" dirty="0" err="1">
                <a:solidFill>
                  <a:schemeClr val="accent2">
                    <a:lumMod val="75000"/>
                  </a:schemeClr>
                </a:solidFill>
              </a:rPr>
              <a:t>kao</a:t>
            </a:r>
            <a:r>
              <a:rPr lang="en-US" sz="2400" b="1" i="1" dirty="0">
                <a:solidFill>
                  <a:schemeClr val="accent2">
                    <a:lumMod val="75000"/>
                  </a:schemeClr>
                </a:solidFill>
              </a:rPr>
              <a:t> </a:t>
            </a:r>
            <a:r>
              <a:rPr lang="en-US" sz="2400" b="1" i="1" dirty="0" err="1">
                <a:solidFill>
                  <a:schemeClr val="accent2">
                    <a:lumMod val="75000"/>
                  </a:schemeClr>
                </a:solidFill>
              </a:rPr>
              <a:t>liderima</a:t>
            </a:r>
            <a:r>
              <a:rPr lang="en-US" sz="2400" b="1" i="1" dirty="0">
                <a:solidFill>
                  <a:schemeClr val="accent2">
                    <a:lumMod val="75000"/>
                  </a:schemeClr>
                </a:solidFill>
              </a:rPr>
              <a:t>? </a:t>
            </a:r>
            <a:endParaRPr lang="sr-Latn-RS" sz="2400" b="1" i="1" dirty="0" smtClean="0">
              <a:solidFill>
                <a:schemeClr val="accent2">
                  <a:lumMod val="75000"/>
                </a:schemeClr>
              </a:solidFill>
            </a:endParaRPr>
          </a:p>
          <a:p>
            <a:endParaRPr lang="sr-Latn-RS" dirty="0"/>
          </a:p>
          <a:p>
            <a:pPr marL="285750" indent="-285750">
              <a:buFont typeface="Wingdings" panose="05000000000000000000" pitchFamily="2" charset="2"/>
              <a:buChar char="ü"/>
            </a:pPr>
            <a:r>
              <a:rPr lang="en-US" dirty="0" err="1" smtClean="0"/>
              <a:t>Dobri</a:t>
            </a:r>
            <a:r>
              <a:rPr lang="en-US" dirty="0" smtClean="0"/>
              <a:t> </a:t>
            </a:r>
            <a:r>
              <a:rPr lang="en-US" dirty="0" err="1"/>
              <a:t>nastavnici</a:t>
            </a:r>
            <a:r>
              <a:rPr lang="en-US" dirty="0"/>
              <a:t> </a:t>
            </a:r>
            <a:r>
              <a:rPr lang="en-US" dirty="0" err="1"/>
              <a:t>danas</a:t>
            </a:r>
            <a:r>
              <a:rPr lang="en-US" dirty="0"/>
              <a:t> </a:t>
            </a:r>
            <a:r>
              <a:rPr lang="en-US" dirty="0" err="1"/>
              <a:t>su</a:t>
            </a:r>
            <a:r>
              <a:rPr lang="en-US" dirty="0"/>
              <a:t> </a:t>
            </a:r>
            <a:r>
              <a:rPr lang="en-US" dirty="0" err="1"/>
              <a:t>su</a:t>
            </a:r>
            <a:r>
              <a:rPr lang="en-US" dirty="0"/>
              <a:t>: </a:t>
            </a:r>
            <a:r>
              <a:rPr lang="en-US" dirty="0" err="1"/>
              <a:t>autentični</a:t>
            </a:r>
            <a:r>
              <a:rPr lang="en-US" dirty="0"/>
              <a:t>, </a:t>
            </a:r>
            <a:r>
              <a:rPr lang="en-US" dirty="0" err="1"/>
              <a:t>odgovorni</a:t>
            </a:r>
            <a:r>
              <a:rPr lang="en-US" dirty="0"/>
              <a:t>, </a:t>
            </a:r>
            <a:r>
              <a:rPr lang="en-US" dirty="0" err="1"/>
              <a:t>posvećeni</a:t>
            </a:r>
            <a:r>
              <a:rPr lang="en-US" dirty="0"/>
              <a:t>, </a:t>
            </a:r>
            <a:r>
              <a:rPr lang="en-US" dirty="0" err="1"/>
              <a:t>vredni</a:t>
            </a:r>
            <a:r>
              <a:rPr lang="en-US" dirty="0"/>
              <a:t> </a:t>
            </a:r>
            <a:r>
              <a:rPr lang="en-US" dirty="0" err="1"/>
              <a:t>i</a:t>
            </a:r>
            <a:r>
              <a:rPr lang="en-US" dirty="0"/>
              <a:t> </a:t>
            </a:r>
            <a:r>
              <a:rPr lang="en-US" dirty="0" err="1"/>
              <a:t>radni</a:t>
            </a:r>
            <a:r>
              <a:rPr lang="en-US" dirty="0"/>
              <a:t>. </a:t>
            </a:r>
            <a:endParaRPr lang="sr-Latn-RS" dirty="0" smtClean="0"/>
          </a:p>
          <a:p>
            <a:pPr marL="285750" indent="-285750">
              <a:buFont typeface="Wingdings" panose="05000000000000000000" pitchFamily="2" charset="2"/>
              <a:buChar char="ü"/>
            </a:pPr>
            <a:endParaRPr lang="sr-Latn-RS" dirty="0" smtClean="0"/>
          </a:p>
          <a:p>
            <a:pPr marL="285750" indent="-285750">
              <a:buFont typeface="Wingdings" panose="05000000000000000000" pitchFamily="2" charset="2"/>
              <a:buChar char="ü"/>
            </a:pPr>
            <a:r>
              <a:rPr lang="en-US" dirty="0" smtClean="0"/>
              <a:t>To </a:t>
            </a:r>
            <a:r>
              <a:rPr lang="en-US" dirty="0" err="1"/>
              <a:t>su</a:t>
            </a:r>
            <a:r>
              <a:rPr lang="en-US" dirty="0"/>
              <a:t> </a:t>
            </a:r>
            <a:r>
              <a:rPr lang="en-US" dirty="0" err="1"/>
              <a:t>uvek</a:t>
            </a:r>
            <a:r>
              <a:rPr lang="en-US" dirty="0"/>
              <a:t> </a:t>
            </a:r>
            <a:r>
              <a:rPr lang="en-US" dirty="0" err="1"/>
              <a:t>pojedinci</a:t>
            </a:r>
            <a:r>
              <a:rPr lang="en-US" dirty="0"/>
              <a:t> </a:t>
            </a:r>
            <a:r>
              <a:rPr lang="en-US" dirty="0" err="1"/>
              <a:t>koji</a:t>
            </a:r>
            <a:r>
              <a:rPr lang="en-US" dirty="0"/>
              <a:t> </a:t>
            </a:r>
            <a:r>
              <a:rPr lang="en-US" dirty="0" err="1"/>
              <a:t>stvaraju</a:t>
            </a:r>
            <a:r>
              <a:rPr lang="en-US" dirty="0"/>
              <a:t> </a:t>
            </a:r>
            <a:r>
              <a:rPr lang="en-US" dirty="0" err="1"/>
              <a:t>ideje</a:t>
            </a:r>
            <a:r>
              <a:rPr lang="en-US" dirty="0"/>
              <a:t> </a:t>
            </a:r>
            <a:r>
              <a:rPr lang="en-US" dirty="0" err="1"/>
              <a:t>i</a:t>
            </a:r>
            <a:r>
              <a:rPr lang="en-US" dirty="0"/>
              <a:t> </a:t>
            </a:r>
            <a:r>
              <a:rPr lang="en-US" dirty="0" err="1"/>
              <a:t>ka</a:t>
            </a:r>
            <a:r>
              <a:rPr lang="en-US" dirty="0"/>
              <a:t> </a:t>
            </a:r>
            <a:r>
              <a:rPr lang="en-US" dirty="0" err="1"/>
              <a:t>kojoj</a:t>
            </a:r>
            <a:r>
              <a:rPr lang="en-US" dirty="0"/>
              <a:t> se </a:t>
            </a:r>
            <a:r>
              <a:rPr lang="en-US" dirty="0" err="1"/>
              <a:t>uspešno</a:t>
            </a:r>
            <a:r>
              <a:rPr lang="en-US" dirty="0"/>
              <a:t> </a:t>
            </a:r>
            <a:r>
              <a:rPr lang="en-US" dirty="0" err="1"/>
              <a:t>kreću</a:t>
            </a:r>
            <a:r>
              <a:rPr lang="en-US" dirty="0"/>
              <a:t> </a:t>
            </a:r>
            <a:r>
              <a:rPr lang="en-US" dirty="0" err="1"/>
              <a:t>sa</a:t>
            </a:r>
            <a:r>
              <a:rPr lang="en-US" dirty="0"/>
              <a:t> </a:t>
            </a:r>
            <a:r>
              <a:rPr lang="en-US" dirty="0" err="1"/>
              <a:t>svojim</a:t>
            </a:r>
            <a:r>
              <a:rPr lang="en-US" dirty="0"/>
              <a:t> </a:t>
            </a:r>
            <a:r>
              <a:rPr lang="en-US" dirty="0" err="1"/>
              <a:t>učenicima</a:t>
            </a:r>
            <a:r>
              <a:rPr lang="en-US" dirty="0"/>
              <a:t>, </a:t>
            </a:r>
            <a:r>
              <a:rPr lang="en-US" dirty="0" err="1"/>
              <a:t>utvrđujući</a:t>
            </a:r>
            <a:r>
              <a:rPr lang="en-US" dirty="0"/>
              <a:t> </a:t>
            </a:r>
            <a:r>
              <a:rPr lang="en-US" dirty="0" err="1"/>
              <a:t>nove</a:t>
            </a:r>
            <a:r>
              <a:rPr lang="en-US" dirty="0"/>
              <a:t> </a:t>
            </a:r>
            <a:r>
              <a:rPr lang="en-US" dirty="0" err="1"/>
              <a:t>vrednosti</a:t>
            </a:r>
            <a:r>
              <a:rPr lang="en-US" dirty="0"/>
              <a:t> </a:t>
            </a:r>
            <a:r>
              <a:rPr lang="en-US" dirty="0" err="1"/>
              <a:t>i</a:t>
            </a:r>
            <a:r>
              <a:rPr lang="en-US" dirty="0"/>
              <a:t> </a:t>
            </a:r>
            <a:r>
              <a:rPr lang="en-US" dirty="0" err="1"/>
              <a:t>pozitivne</a:t>
            </a:r>
            <a:r>
              <a:rPr lang="en-US" dirty="0"/>
              <a:t> </a:t>
            </a:r>
            <a:r>
              <a:rPr lang="en-US" dirty="0" err="1"/>
              <a:t>promene</a:t>
            </a:r>
            <a:r>
              <a:rPr lang="en-US" dirty="0"/>
              <a:t>. </a:t>
            </a:r>
            <a:endParaRPr lang="sr-Latn-RS" dirty="0" smtClean="0"/>
          </a:p>
          <a:p>
            <a:pPr marL="285750" indent="-285750">
              <a:buFont typeface="Wingdings" panose="05000000000000000000" pitchFamily="2" charset="2"/>
              <a:buChar char="ü"/>
            </a:pPr>
            <a:endParaRPr lang="sr-Latn-RS" dirty="0" smtClean="0"/>
          </a:p>
          <a:p>
            <a:pPr marL="285750" indent="-285750">
              <a:buFont typeface="Wingdings" panose="05000000000000000000" pitchFamily="2" charset="2"/>
              <a:buChar char="ü"/>
            </a:pPr>
            <a:r>
              <a:rPr lang="en-US" dirty="0" err="1" smtClean="0"/>
              <a:t>Ovi</a:t>
            </a:r>
            <a:r>
              <a:rPr lang="en-US" dirty="0" smtClean="0"/>
              <a:t> </a:t>
            </a:r>
            <a:r>
              <a:rPr lang="en-US" dirty="0" err="1"/>
              <a:t>nastavnici</a:t>
            </a:r>
            <a:r>
              <a:rPr lang="en-US" dirty="0"/>
              <a:t> </a:t>
            </a:r>
            <a:r>
              <a:rPr lang="en-US" dirty="0" err="1"/>
              <a:t>uvek</a:t>
            </a:r>
            <a:r>
              <a:rPr lang="en-US" dirty="0"/>
              <a:t> </a:t>
            </a:r>
            <a:r>
              <a:rPr lang="en-US" dirty="0" err="1"/>
              <a:t>iznova</a:t>
            </a:r>
            <a:r>
              <a:rPr lang="en-US" dirty="0"/>
              <a:t> </a:t>
            </a:r>
            <a:r>
              <a:rPr lang="en-US" dirty="0" err="1"/>
              <a:t>definišu</a:t>
            </a:r>
            <a:r>
              <a:rPr lang="en-US" dirty="0"/>
              <a:t> </a:t>
            </a:r>
            <a:r>
              <a:rPr lang="en-US" dirty="0" err="1"/>
              <a:t>sopstvene</a:t>
            </a:r>
            <a:r>
              <a:rPr lang="en-US" dirty="0"/>
              <a:t> </a:t>
            </a:r>
            <a:r>
              <a:rPr lang="en-US" dirty="0" err="1"/>
              <a:t>ciljeve</a:t>
            </a:r>
            <a:r>
              <a:rPr lang="en-US" dirty="0"/>
              <a:t> </a:t>
            </a:r>
            <a:r>
              <a:rPr lang="en-US" dirty="0" err="1"/>
              <a:t>i</a:t>
            </a:r>
            <a:r>
              <a:rPr lang="en-US" dirty="0"/>
              <a:t> </a:t>
            </a:r>
            <a:r>
              <a:rPr lang="en-US" dirty="0" err="1"/>
              <a:t>stvaraju</a:t>
            </a:r>
            <a:r>
              <a:rPr lang="en-US" dirty="0"/>
              <a:t> </a:t>
            </a:r>
            <a:r>
              <a:rPr lang="en-US" dirty="0" err="1"/>
              <a:t>nove</a:t>
            </a:r>
            <a:r>
              <a:rPr lang="en-US" dirty="0"/>
              <a:t> </a:t>
            </a:r>
            <a:r>
              <a:rPr lang="en-US" dirty="0" err="1"/>
              <a:t>vizije</a:t>
            </a:r>
            <a:r>
              <a:rPr lang="en-US" dirty="0"/>
              <a:t>. </a:t>
            </a:r>
            <a:endParaRPr lang="sr-Latn-RS" dirty="0" smtClean="0"/>
          </a:p>
          <a:p>
            <a:pPr marL="285750" indent="-285750">
              <a:buFont typeface="Wingdings" panose="05000000000000000000" pitchFamily="2" charset="2"/>
              <a:buChar char="ü"/>
            </a:pPr>
            <a:endParaRPr lang="sr-Latn-RS" dirty="0"/>
          </a:p>
          <a:p>
            <a:pPr marL="285750" indent="-285750">
              <a:buFont typeface="Wingdings" panose="05000000000000000000" pitchFamily="2" charset="2"/>
              <a:buChar char="ü"/>
            </a:pPr>
            <a:r>
              <a:rPr lang="en-US" dirty="0" err="1" smtClean="0"/>
              <a:t>Sposobni</a:t>
            </a:r>
            <a:r>
              <a:rPr lang="en-US" dirty="0" smtClean="0"/>
              <a:t> </a:t>
            </a:r>
            <a:r>
              <a:rPr lang="en-US" dirty="0" err="1"/>
              <a:t>su</a:t>
            </a:r>
            <a:r>
              <a:rPr lang="en-US" dirty="0"/>
              <a:t> da </a:t>
            </a:r>
            <a:r>
              <a:rPr lang="en-US" dirty="0" err="1"/>
              <a:t>kanališu</a:t>
            </a:r>
            <a:r>
              <a:rPr lang="en-US" dirty="0"/>
              <a:t> </a:t>
            </a:r>
            <a:r>
              <a:rPr lang="en-US" dirty="0" err="1"/>
              <a:t>sopstvenu</a:t>
            </a:r>
            <a:r>
              <a:rPr lang="en-US" dirty="0"/>
              <a:t> </a:t>
            </a:r>
            <a:r>
              <a:rPr lang="en-US" dirty="0" err="1"/>
              <a:t>emotivnu</a:t>
            </a:r>
            <a:r>
              <a:rPr lang="en-US" dirty="0"/>
              <a:t> </a:t>
            </a:r>
            <a:r>
              <a:rPr lang="en-US" dirty="0" err="1"/>
              <a:t>energiju</a:t>
            </a:r>
            <a:r>
              <a:rPr lang="en-US" dirty="0"/>
              <a:t> u </a:t>
            </a:r>
            <a:r>
              <a:rPr lang="en-US" dirty="0" err="1"/>
              <a:t>pravcu</a:t>
            </a:r>
            <a:r>
              <a:rPr lang="en-US" dirty="0"/>
              <a:t> </a:t>
            </a:r>
            <a:r>
              <a:rPr lang="en-US" dirty="0" err="1"/>
              <a:t>kreativnosti</a:t>
            </a:r>
            <a:r>
              <a:rPr lang="en-US" dirty="0"/>
              <a:t> </a:t>
            </a:r>
            <a:r>
              <a:rPr lang="en-US" dirty="0" err="1"/>
              <a:t>i</a:t>
            </a:r>
            <a:r>
              <a:rPr lang="en-US" dirty="0"/>
              <a:t> </a:t>
            </a:r>
            <a:r>
              <a:rPr lang="en-US" dirty="0" err="1"/>
              <a:t>sposobni</a:t>
            </a:r>
            <a:r>
              <a:rPr lang="en-US" dirty="0"/>
              <a:t> </a:t>
            </a:r>
            <a:r>
              <a:rPr lang="en-US" dirty="0" err="1"/>
              <a:t>su</a:t>
            </a:r>
            <a:r>
              <a:rPr lang="en-US" dirty="0"/>
              <a:t> da </a:t>
            </a:r>
            <a:r>
              <a:rPr lang="en-US" dirty="0" err="1"/>
              <a:t>stimulišu</a:t>
            </a:r>
            <a:r>
              <a:rPr lang="en-US" dirty="0"/>
              <a:t> </a:t>
            </a:r>
            <a:r>
              <a:rPr lang="en-US" dirty="0" err="1"/>
              <a:t>talenat</a:t>
            </a:r>
            <a:r>
              <a:rPr lang="en-US" dirty="0"/>
              <a:t> </a:t>
            </a:r>
            <a:r>
              <a:rPr lang="en-US" dirty="0" err="1"/>
              <a:t>i</a:t>
            </a:r>
            <a:r>
              <a:rPr lang="en-US" dirty="0"/>
              <a:t> </a:t>
            </a:r>
            <a:r>
              <a:rPr lang="en-US" dirty="0" err="1"/>
              <a:t>individualnost</a:t>
            </a:r>
            <a:r>
              <a:rPr lang="en-US" dirty="0" smtClean="0"/>
              <a:t>.</a:t>
            </a:r>
            <a:endParaRPr lang="sr-Latn-RS" dirty="0" smtClean="0"/>
          </a:p>
          <a:p>
            <a:pPr marL="285750" indent="-285750">
              <a:buFont typeface="Wingdings" panose="05000000000000000000" pitchFamily="2" charset="2"/>
              <a:buChar char="ü"/>
            </a:pPr>
            <a:endParaRPr lang="sr-Latn-RS" dirty="0"/>
          </a:p>
          <a:p>
            <a:endParaRPr lang="sr-Latn-RS" dirty="0"/>
          </a:p>
        </p:txBody>
      </p:sp>
      <p:pic>
        <p:nvPicPr>
          <p:cNvPr id="3"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166" y="5301208"/>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49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28740"/>
            <a:ext cx="7272808" cy="1477328"/>
          </a:xfrm>
          <a:prstGeom prst="rect">
            <a:avLst/>
          </a:prstGeom>
          <a:noFill/>
        </p:spPr>
        <p:txBody>
          <a:bodyPr wrap="square" rtlCol="0">
            <a:spAutoFit/>
          </a:bodyPr>
          <a:lstStyle/>
          <a:p>
            <a:endParaRPr lang="sr-Latn-RS" dirty="0" smtClean="0"/>
          </a:p>
          <a:p>
            <a:r>
              <a:rPr lang="en-US" dirty="0" smtClean="0"/>
              <a:t>,,</a:t>
            </a:r>
            <a:r>
              <a:rPr lang="en-US" dirty="0" err="1"/>
              <a:t>proces</a:t>
            </a:r>
            <a:r>
              <a:rPr lang="en-US" dirty="0"/>
              <a:t> u </a:t>
            </a:r>
            <a:r>
              <a:rPr lang="en-US" dirty="0" err="1"/>
              <a:t>kome</a:t>
            </a:r>
            <a:r>
              <a:rPr lang="en-US" dirty="0"/>
              <a:t> </a:t>
            </a:r>
            <a:r>
              <a:rPr lang="en-US" dirty="0" err="1"/>
              <a:t>nastavnici</a:t>
            </a:r>
            <a:r>
              <a:rPr lang="en-US" dirty="0"/>
              <a:t> </a:t>
            </a:r>
            <a:r>
              <a:rPr lang="en-US" dirty="0" err="1"/>
              <a:t>utiču</a:t>
            </a:r>
            <a:r>
              <a:rPr lang="en-US" dirty="0"/>
              <a:t> </a:t>
            </a:r>
            <a:r>
              <a:rPr lang="en-US" dirty="0" err="1"/>
              <a:t>na</a:t>
            </a:r>
            <a:r>
              <a:rPr lang="en-US" dirty="0"/>
              <a:t> </a:t>
            </a:r>
            <a:r>
              <a:rPr lang="en-US" dirty="0" err="1"/>
              <a:t>svoje</a:t>
            </a:r>
            <a:r>
              <a:rPr lang="en-US" dirty="0"/>
              <a:t> </a:t>
            </a:r>
            <a:r>
              <a:rPr lang="en-US" dirty="0" err="1"/>
              <a:t>kolege</a:t>
            </a:r>
            <a:r>
              <a:rPr lang="en-US" dirty="0"/>
              <a:t>, </a:t>
            </a:r>
            <a:r>
              <a:rPr lang="en-US" dirty="0" err="1"/>
              <a:t>direktora</a:t>
            </a:r>
            <a:r>
              <a:rPr lang="en-US" dirty="0"/>
              <a:t> </a:t>
            </a:r>
            <a:r>
              <a:rPr lang="en-US" dirty="0" err="1"/>
              <a:t>i</a:t>
            </a:r>
            <a:r>
              <a:rPr lang="en-US" dirty="0"/>
              <a:t> </a:t>
            </a:r>
            <a:r>
              <a:rPr lang="en-US" dirty="0" err="1"/>
              <a:t>ostale</a:t>
            </a:r>
            <a:r>
              <a:rPr lang="en-US" dirty="0"/>
              <a:t> </a:t>
            </a:r>
            <a:r>
              <a:rPr lang="en-US" dirty="0" err="1"/>
              <a:t>članove</a:t>
            </a:r>
            <a:r>
              <a:rPr lang="en-US" dirty="0"/>
              <a:t> </a:t>
            </a:r>
            <a:r>
              <a:rPr lang="en-US" dirty="0" err="1"/>
              <a:t>zajednice</a:t>
            </a:r>
            <a:r>
              <a:rPr lang="en-US" dirty="0"/>
              <a:t> </a:t>
            </a:r>
            <a:r>
              <a:rPr lang="en-US" dirty="0" err="1"/>
              <a:t>kako</a:t>
            </a:r>
            <a:r>
              <a:rPr lang="en-US" dirty="0"/>
              <a:t> bi </a:t>
            </a:r>
            <a:r>
              <a:rPr lang="en-US" dirty="0" err="1"/>
              <a:t>unapredili</a:t>
            </a:r>
            <a:r>
              <a:rPr lang="en-US" dirty="0"/>
              <a:t> </a:t>
            </a:r>
            <a:r>
              <a:rPr lang="en-US" dirty="0" err="1"/>
              <a:t>nastavu</a:t>
            </a:r>
            <a:r>
              <a:rPr lang="en-US" dirty="0"/>
              <a:t> </a:t>
            </a:r>
            <a:r>
              <a:rPr lang="en-US" dirty="0" err="1"/>
              <a:t>i</a:t>
            </a:r>
            <a:r>
              <a:rPr lang="en-US" dirty="0"/>
              <a:t> </a:t>
            </a:r>
            <a:r>
              <a:rPr lang="en-US" dirty="0" err="1"/>
              <a:t>učenje</a:t>
            </a:r>
            <a:r>
              <a:rPr lang="en-US" dirty="0"/>
              <a:t> </a:t>
            </a:r>
            <a:r>
              <a:rPr lang="en-US" dirty="0" err="1"/>
              <a:t>sa</a:t>
            </a:r>
            <a:r>
              <a:rPr lang="en-US" dirty="0"/>
              <a:t> </a:t>
            </a:r>
            <a:r>
              <a:rPr lang="en-US" dirty="0" err="1"/>
              <a:t>ciljem</a:t>
            </a:r>
            <a:r>
              <a:rPr lang="en-US" dirty="0"/>
              <a:t> </a:t>
            </a:r>
            <a:r>
              <a:rPr lang="en-US" dirty="0" err="1"/>
              <a:t>povećanja</a:t>
            </a:r>
            <a:r>
              <a:rPr lang="en-US" dirty="0"/>
              <a:t> </a:t>
            </a:r>
            <a:r>
              <a:rPr lang="en-US" dirty="0" err="1"/>
              <a:t>učeničkog</a:t>
            </a:r>
            <a:r>
              <a:rPr lang="en-US" dirty="0"/>
              <a:t> </a:t>
            </a:r>
            <a:r>
              <a:rPr lang="en-US" dirty="0" err="1"/>
              <a:t>učenja</a:t>
            </a:r>
            <a:r>
              <a:rPr lang="en-US" dirty="0"/>
              <a:t> </a:t>
            </a:r>
            <a:r>
              <a:rPr lang="en-US" dirty="0" err="1"/>
              <a:t>i</a:t>
            </a:r>
            <a:r>
              <a:rPr lang="en-US" dirty="0"/>
              <a:t> </a:t>
            </a:r>
            <a:r>
              <a:rPr lang="en-US" dirty="0" err="1"/>
              <a:t>postignuća</a:t>
            </a:r>
            <a:r>
              <a:rPr lang="en-US" dirty="0"/>
              <a:t>” (</a:t>
            </a:r>
            <a:r>
              <a:rPr lang="en-US" dirty="0" err="1"/>
              <a:t>York-Barr&amp;Duke</a:t>
            </a:r>
            <a:r>
              <a:rPr lang="en-US" dirty="0"/>
              <a:t>, 2004). </a:t>
            </a:r>
            <a:endParaRPr lang="sr-Latn-RS" dirty="0"/>
          </a:p>
        </p:txBody>
      </p:sp>
      <p:sp>
        <p:nvSpPr>
          <p:cNvPr id="3" name="TextBox 2"/>
          <p:cNvSpPr txBox="1"/>
          <p:nvPr/>
        </p:nvSpPr>
        <p:spPr>
          <a:xfrm>
            <a:off x="1115616" y="3356992"/>
            <a:ext cx="7272808" cy="1200329"/>
          </a:xfrm>
          <a:prstGeom prst="rect">
            <a:avLst/>
          </a:prstGeom>
          <a:noFill/>
        </p:spPr>
        <p:txBody>
          <a:bodyPr wrap="square" rtlCol="0">
            <a:spAutoFit/>
          </a:bodyPr>
          <a:lstStyle/>
          <a:p>
            <a:r>
              <a:rPr lang="sr-Latn-RS" dirty="0" smtClean="0"/>
              <a:t>....odnosi </a:t>
            </a:r>
            <a:r>
              <a:rPr lang="sr-Latn-RS" dirty="0"/>
              <a:t>se na vršenje bilo koje formalne, upravljačke funkcije u školi, već na aktivnost nastavnika koji vode promene, uvode nove ideje u saradnji sa učenicima, kolegama, roditeljima i širom zajednicom (Frost (ur.), 2014). </a:t>
            </a:r>
          </a:p>
        </p:txBody>
      </p:sp>
      <p:sp>
        <p:nvSpPr>
          <p:cNvPr id="4" name="TextBox 3"/>
          <p:cNvSpPr txBox="1"/>
          <p:nvPr/>
        </p:nvSpPr>
        <p:spPr>
          <a:xfrm>
            <a:off x="2123728" y="620688"/>
            <a:ext cx="5256584" cy="461665"/>
          </a:xfrm>
          <a:prstGeom prst="rect">
            <a:avLst/>
          </a:prstGeom>
          <a:noFill/>
        </p:spPr>
        <p:txBody>
          <a:bodyPr wrap="square" rtlCol="0">
            <a:spAutoFit/>
          </a:bodyPr>
          <a:lstStyle/>
          <a:p>
            <a:pPr algn="ctr"/>
            <a:r>
              <a:rPr lang="sr-Latn-RS" sz="2400" b="1" i="1" dirty="0" smtClean="0">
                <a:solidFill>
                  <a:schemeClr val="accent2">
                    <a:lumMod val="75000"/>
                  </a:schemeClr>
                </a:solidFill>
              </a:rPr>
              <a:t>Šta je nastavničko liderstvo?</a:t>
            </a:r>
            <a:endParaRPr lang="sr-Latn-RS" sz="2400" b="1" i="1" dirty="0">
              <a:solidFill>
                <a:schemeClr val="accent2">
                  <a:lumMod val="75000"/>
                </a:schemeClr>
              </a:solidFill>
            </a:endParaRPr>
          </a:p>
        </p:txBody>
      </p:sp>
      <p:pic>
        <p:nvPicPr>
          <p:cNvPr id="5"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86" y="5301208"/>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163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44824"/>
            <a:ext cx="8064896" cy="4524315"/>
          </a:xfrm>
          <a:prstGeom prst="rect">
            <a:avLst/>
          </a:prstGeom>
          <a:noFill/>
        </p:spPr>
        <p:txBody>
          <a:bodyPr wrap="square" rtlCol="0">
            <a:spAutoFit/>
          </a:bodyPr>
          <a:lstStyle/>
          <a:p>
            <a:r>
              <a:rPr lang="en-US" dirty="0" err="1"/>
              <a:t>Nastavničko</a:t>
            </a:r>
            <a:r>
              <a:rPr lang="en-US" dirty="0"/>
              <a:t> </a:t>
            </a:r>
            <a:r>
              <a:rPr lang="en-US" dirty="0" err="1"/>
              <a:t>liderstvo</a:t>
            </a:r>
            <a:r>
              <a:rPr lang="en-US" dirty="0"/>
              <a:t> </a:t>
            </a:r>
            <a:r>
              <a:rPr lang="en-US" dirty="0" err="1"/>
              <a:t>može</a:t>
            </a:r>
            <a:r>
              <a:rPr lang="en-US" dirty="0"/>
              <a:t> </a:t>
            </a:r>
            <a:r>
              <a:rPr lang="en-US" dirty="0" err="1"/>
              <a:t>pojačati</a:t>
            </a:r>
            <a:r>
              <a:rPr lang="en-US" dirty="0"/>
              <a:t> </a:t>
            </a:r>
            <a:r>
              <a:rPr lang="en-US" dirty="0" err="1"/>
              <a:t>kapacitet</a:t>
            </a:r>
            <a:r>
              <a:rPr lang="en-US" dirty="0"/>
              <a:t> </a:t>
            </a:r>
            <a:r>
              <a:rPr lang="en-US" dirty="0" err="1"/>
              <a:t>direktora</a:t>
            </a:r>
            <a:r>
              <a:rPr lang="en-US" dirty="0"/>
              <a:t>. </a:t>
            </a:r>
            <a:endParaRPr lang="sr-Latn-RS" dirty="0" smtClean="0"/>
          </a:p>
          <a:p>
            <a:endParaRPr lang="sr-Latn-RS" dirty="0" smtClean="0"/>
          </a:p>
          <a:p>
            <a:r>
              <a:rPr lang="en-US" dirty="0" err="1" smtClean="0"/>
              <a:t>Nastavničko</a:t>
            </a:r>
            <a:r>
              <a:rPr lang="en-US" dirty="0" smtClean="0"/>
              <a:t> </a:t>
            </a:r>
            <a:r>
              <a:rPr lang="en-US" dirty="0" err="1"/>
              <a:t>liderstvo</a:t>
            </a:r>
            <a:r>
              <a:rPr lang="en-US" dirty="0"/>
              <a:t> </a:t>
            </a:r>
            <a:r>
              <a:rPr lang="en-US" dirty="0" err="1"/>
              <a:t>podržava</a:t>
            </a:r>
            <a:r>
              <a:rPr lang="en-US" dirty="0"/>
              <a:t> </a:t>
            </a:r>
            <a:r>
              <a:rPr lang="en-US" dirty="0" err="1"/>
              <a:t>strategije</a:t>
            </a:r>
            <a:r>
              <a:rPr lang="en-US" dirty="0"/>
              <a:t> </a:t>
            </a:r>
            <a:r>
              <a:rPr lang="en-US" dirty="0" err="1"/>
              <a:t>i</a:t>
            </a:r>
            <a:r>
              <a:rPr lang="en-US" dirty="0"/>
              <a:t> </a:t>
            </a:r>
            <a:r>
              <a:rPr lang="en-US" dirty="0" err="1"/>
              <a:t>ponašanja</a:t>
            </a:r>
            <a:r>
              <a:rPr lang="en-US" dirty="0"/>
              <a:t> u </a:t>
            </a:r>
            <a:r>
              <a:rPr lang="en-US" dirty="0" err="1"/>
              <a:t>vezi</a:t>
            </a:r>
            <a:r>
              <a:rPr lang="en-US" dirty="0"/>
              <a:t> </a:t>
            </a:r>
            <a:r>
              <a:rPr lang="en-US" dirty="0" err="1"/>
              <a:t>sa</a:t>
            </a:r>
            <a:r>
              <a:rPr lang="en-US" dirty="0"/>
              <a:t> </a:t>
            </a:r>
            <a:r>
              <a:rPr lang="en-US" dirty="0" err="1"/>
              <a:t>povećanjem</a:t>
            </a:r>
            <a:r>
              <a:rPr lang="en-US" dirty="0"/>
              <a:t> </a:t>
            </a:r>
            <a:r>
              <a:rPr lang="en-US" dirty="0" err="1"/>
              <a:t>postignuća</a:t>
            </a:r>
            <a:r>
              <a:rPr lang="en-US" dirty="0"/>
              <a:t> </a:t>
            </a:r>
            <a:r>
              <a:rPr lang="en-US" dirty="0" err="1"/>
              <a:t>učenika</a:t>
            </a:r>
            <a:r>
              <a:rPr lang="en-US" dirty="0"/>
              <a:t>. </a:t>
            </a:r>
            <a:endParaRPr lang="sr-Latn-RS" dirty="0" smtClean="0"/>
          </a:p>
          <a:p>
            <a:endParaRPr lang="sr-Latn-RS" dirty="0"/>
          </a:p>
          <a:p>
            <a:r>
              <a:rPr lang="en-US" dirty="0" err="1" smtClean="0"/>
              <a:t>Istraživanja</a:t>
            </a:r>
            <a:r>
              <a:rPr lang="en-US" dirty="0" smtClean="0"/>
              <a:t> </a:t>
            </a:r>
            <a:r>
              <a:rPr lang="en-US" dirty="0" err="1"/>
              <a:t>pokazuju</a:t>
            </a:r>
            <a:r>
              <a:rPr lang="en-US" dirty="0"/>
              <a:t> da </a:t>
            </a:r>
            <a:r>
              <a:rPr lang="en-US" dirty="0" err="1"/>
              <a:t>kolektivno</a:t>
            </a:r>
            <a:r>
              <a:rPr lang="en-US" dirty="0"/>
              <a:t> </a:t>
            </a:r>
            <a:r>
              <a:rPr lang="en-US" dirty="0" err="1"/>
              <a:t>liderstvo</a:t>
            </a:r>
            <a:r>
              <a:rPr lang="en-US" dirty="0"/>
              <a:t> u </a:t>
            </a:r>
            <a:r>
              <a:rPr lang="en-US" dirty="0" err="1"/>
              <a:t>školi</a:t>
            </a:r>
            <a:r>
              <a:rPr lang="en-US" dirty="0"/>
              <a:t> </a:t>
            </a:r>
            <a:r>
              <a:rPr lang="en-US" dirty="0" err="1"/>
              <a:t>ima</a:t>
            </a:r>
            <a:r>
              <a:rPr lang="en-US" dirty="0"/>
              <a:t> </a:t>
            </a:r>
            <a:r>
              <a:rPr lang="en-US" dirty="0" err="1"/>
              <a:t>pozitivne</a:t>
            </a:r>
            <a:r>
              <a:rPr lang="en-US" dirty="0"/>
              <a:t> </a:t>
            </a:r>
            <a:r>
              <a:rPr lang="en-US" dirty="0" err="1"/>
              <a:t>efekte</a:t>
            </a:r>
            <a:r>
              <a:rPr lang="en-US" dirty="0"/>
              <a:t> </a:t>
            </a:r>
            <a:r>
              <a:rPr lang="en-US" dirty="0" err="1"/>
              <a:t>na</a:t>
            </a:r>
            <a:r>
              <a:rPr lang="en-US" dirty="0"/>
              <a:t> </a:t>
            </a:r>
            <a:r>
              <a:rPr lang="en-US" dirty="0" err="1"/>
              <a:t>učeničko</a:t>
            </a:r>
            <a:r>
              <a:rPr lang="en-US" dirty="0"/>
              <a:t> </a:t>
            </a:r>
            <a:r>
              <a:rPr lang="en-US" dirty="0" err="1"/>
              <a:t>postignuće</a:t>
            </a:r>
            <a:r>
              <a:rPr lang="en-US" dirty="0"/>
              <a:t> (Seashore Lois, </a:t>
            </a:r>
            <a:r>
              <a:rPr lang="en-US" dirty="0" err="1"/>
              <a:t>Leitihwood</a:t>
            </a:r>
            <a:r>
              <a:rPr lang="en-US" dirty="0"/>
              <a:t> et al, 2010). </a:t>
            </a:r>
            <a:endParaRPr lang="sr-Latn-RS" dirty="0" smtClean="0"/>
          </a:p>
          <a:p>
            <a:endParaRPr lang="sr-Latn-RS" dirty="0"/>
          </a:p>
          <a:p>
            <a:r>
              <a:rPr lang="en-US" dirty="0" err="1" smtClean="0"/>
              <a:t>Katzenmeyer</a:t>
            </a:r>
            <a:r>
              <a:rPr lang="en-US" dirty="0" smtClean="0"/>
              <a:t> </a:t>
            </a:r>
            <a:r>
              <a:rPr lang="en-US" dirty="0"/>
              <a:t>and Moller (2001) </a:t>
            </a:r>
            <a:r>
              <a:rPr lang="en-US" dirty="0" err="1"/>
              <a:t>opisuju</a:t>
            </a:r>
            <a:r>
              <a:rPr lang="en-US" dirty="0"/>
              <a:t> </a:t>
            </a:r>
            <a:r>
              <a:rPr lang="en-US" dirty="0" err="1"/>
              <a:t>potencijal</a:t>
            </a:r>
            <a:r>
              <a:rPr lang="en-US" dirty="0"/>
              <a:t> </a:t>
            </a:r>
            <a:r>
              <a:rPr lang="en-US" dirty="0" err="1"/>
              <a:t>nastavničkog</a:t>
            </a:r>
            <a:r>
              <a:rPr lang="en-US" dirty="0"/>
              <a:t> </a:t>
            </a:r>
            <a:r>
              <a:rPr lang="en-US" dirty="0" err="1"/>
              <a:t>liderstva</a:t>
            </a:r>
            <a:r>
              <a:rPr lang="en-US" dirty="0"/>
              <a:t> </a:t>
            </a:r>
            <a:r>
              <a:rPr lang="en-US" dirty="0" err="1"/>
              <a:t>kao</a:t>
            </a:r>
            <a:r>
              <a:rPr lang="en-US" dirty="0"/>
              <a:t> ,,</a:t>
            </a:r>
            <a:r>
              <a:rPr lang="en-US" i="1" dirty="0" err="1"/>
              <a:t>uspavanog</a:t>
            </a:r>
            <a:r>
              <a:rPr lang="en-US" i="1" dirty="0"/>
              <a:t> </a:t>
            </a:r>
            <a:r>
              <a:rPr lang="en-US" i="1" dirty="0" err="1"/>
              <a:t>džina</a:t>
            </a:r>
            <a:r>
              <a:rPr lang="en-US" i="1" dirty="0"/>
              <a:t>  </a:t>
            </a:r>
            <a:r>
              <a:rPr lang="en-US" i="1" dirty="0" err="1"/>
              <a:t>koji</a:t>
            </a:r>
            <a:r>
              <a:rPr lang="en-US" i="1" dirty="0"/>
              <a:t> </a:t>
            </a:r>
            <a:r>
              <a:rPr lang="en-US" i="1" dirty="0" err="1"/>
              <a:t>spava</a:t>
            </a:r>
            <a:r>
              <a:rPr lang="en-US" i="1" dirty="0"/>
              <a:t> u </a:t>
            </a:r>
            <a:r>
              <a:rPr lang="en-US" i="1" dirty="0" err="1"/>
              <a:t>svakoj</a:t>
            </a:r>
            <a:r>
              <a:rPr lang="en-US" i="1" dirty="0"/>
              <a:t> </a:t>
            </a:r>
            <a:r>
              <a:rPr lang="en-US" i="1" dirty="0" err="1"/>
              <a:t>školi</a:t>
            </a:r>
            <a:r>
              <a:rPr lang="en-US" dirty="0"/>
              <a:t>“ </a:t>
            </a:r>
            <a:r>
              <a:rPr lang="en-US" dirty="0" err="1"/>
              <a:t>i</a:t>
            </a:r>
            <a:r>
              <a:rPr lang="en-US" dirty="0"/>
              <a:t> </a:t>
            </a:r>
            <a:r>
              <a:rPr lang="en-US" dirty="0" err="1"/>
              <a:t>koji</a:t>
            </a:r>
            <a:r>
              <a:rPr lang="en-US" dirty="0"/>
              <a:t> </a:t>
            </a:r>
            <a:r>
              <a:rPr lang="en-US" dirty="0" err="1"/>
              <a:t>može</a:t>
            </a:r>
            <a:r>
              <a:rPr lang="en-US" dirty="0"/>
              <a:t> da </a:t>
            </a:r>
            <a:r>
              <a:rPr lang="en-US" dirty="0" err="1"/>
              <a:t>bude</a:t>
            </a:r>
            <a:r>
              <a:rPr lang="en-US" dirty="0"/>
              <a:t> </a:t>
            </a:r>
            <a:r>
              <a:rPr lang="en-US" dirty="0" err="1"/>
              <a:t>snažan</a:t>
            </a:r>
            <a:r>
              <a:rPr lang="en-US" dirty="0"/>
              <a:t> </a:t>
            </a:r>
            <a:r>
              <a:rPr lang="en-US" dirty="0" err="1"/>
              <a:t>katalizator</a:t>
            </a:r>
            <a:r>
              <a:rPr lang="en-US" dirty="0"/>
              <a:t> </a:t>
            </a:r>
            <a:r>
              <a:rPr lang="en-US" dirty="0" err="1"/>
              <a:t>za</a:t>
            </a:r>
            <a:r>
              <a:rPr lang="en-US" dirty="0"/>
              <a:t> </a:t>
            </a:r>
            <a:r>
              <a:rPr lang="en-US" dirty="0" err="1"/>
              <a:t>nastanak</a:t>
            </a:r>
            <a:r>
              <a:rPr lang="en-US" dirty="0"/>
              <a:t> </a:t>
            </a:r>
            <a:r>
              <a:rPr lang="en-US" dirty="0" err="1"/>
              <a:t>promena</a:t>
            </a:r>
            <a:r>
              <a:rPr lang="en-US" dirty="0" smtClean="0"/>
              <a:t>.</a:t>
            </a:r>
            <a:endParaRPr lang="sr-Latn-RS" dirty="0" smtClean="0"/>
          </a:p>
          <a:p>
            <a:endParaRPr lang="sr-Latn-RS" dirty="0"/>
          </a:p>
          <a:p>
            <a:endParaRPr lang="sr-Latn-RS" dirty="0" smtClean="0"/>
          </a:p>
          <a:p>
            <a:endParaRPr lang="sr-Latn-RS" dirty="0"/>
          </a:p>
          <a:p>
            <a:endParaRPr lang="sr-Latn-RS" dirty="0"/>
          </a:p>
        </p:txBody>
      </p:sp>
      <p:sp>
        <p:nvSpPr>
          <p:cNvPr id="3" name="TextBox 2"/>
          <p:cNvSpPr txBox="1"/>
          <p:nvPr/>
        </p:nvSpPr>
        <p:spPr>
          <a:xfrm>
            <a:off x="899592" y="764704"/>
            <a:ext cx="7344816" cy="646331"/>
          </a:xfrm>
          <a:prstGeom prst="rect">
            <a:avLst/>
          </a:prstGeom>
          <a:noFill/>
        </p:spPr>
        <p:txBody>
          <a:bodyPr wrap="square" rtlCol="0">
            <a:spAutoFit/>
          </a:bodyPr>
          <a:lstStyle/>
          <a:p>
            <a:pPr algn="ctr"/>
            <a:r>
              <a:rPr lang="sr-Latn-RS" b="1" i="1" dirty="0" smtClean="0">
                <a:solidFill>
                  <a:schemeClr val="accent2">
                    <a:lumMod val="75000"/>
                  </a:schemeClr>
                </a:solidFill>
              </a:rPr>
              <a:t>Nastavničko liderstvo je </a:t>
            </a:r>
          </a:p>
          <a:p>
            <a:pPr algn="ctr"/>
            <a:r>
              <a:rPr lang="sr-Latn-RS" b="1" i="1" dirty="0" smtClean="0">
                <a:solidFill>
                  <a:schemeClr val="accent2">
                    <a:lumMod val="75000"/>
                  </a:schemeClr>
                </a:solidFill>
              </a:rPr>
              <a:t>,,uspavani džin koji spava u svakoj školi“</a:t>
            </a:r>
            <a:endParaRPr lang="sr-Latn-RS" b="1" i="1" dirty="0">
              <a:solidFill>
                <a:schemeClr val="accent2">
                  <a:lumMod val="75000"/>
                </a:schemeClr>
              </a:solidFill>
            </a:endParaRPr>
          </a:p>
        </p:txBody>
      </p:sp>
      <p:pic>
        <p:nvPicPr>
          <p:cNvPr id="4"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186" y="5301208"/>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4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98162299"/>
              </p:ext>
            </p:extLst>
          </p:nvPr>
        </p:nvGraphicFramePr>
        <p:xfrm>
          <a:off x="971600" y="476672"/>
          <a:ext cx="7992888"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G:\Konferencija Subotica 2017\Categories-applications-education-university-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584" y="5769260"/>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327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8033" y="358358"/>
            <a:ext cx="6480720" cy="461665"/>
          </a:xfrm>
          <a:prstGeom prst="rect">
            <a:avLst/>
          </a:prstGeom>
          <a:noFill/>
        </p:spPr>
        <p:txBody>
          <a:bodyPr wrap="square" rtlCol="0">
            <a:spAutoFit/>
          </a:bodyPr>
          <a:lstStyle/>
          <a:p>
            <a:pPr algn="ctr"/>
            <a:r>
              <a:rPr lang="sr-Latn-RS" sz="2400" b="1" i="1" dirty="0" smtClean="0">
                <a:solidFill>
                  <a:schemeClr val="accent2">
                    <a:lumMod val="75000"/>
                  </a:schemeClr>
                </a:solidFill>
              </a:rPr>
              <a:t>Podrška nastavničkom liderstvu</a:t>
            </a:r>
            <a:endParaRPr lang="sr-Latn-RS" sz="2400" b="1" i="1" dirty="0">
              <a:solidFill>
                <a:schemeClr val="accent2">
                  <a:lumMod val="75000"/>
                </a:schemeClr>
              </a:solidFill>
            </a:endParaRPr>
          </a:p>
        </p:txBody>
      </p:sp>
      <p:sp>
        <p:nvSpPr>
          <p:cNvPr id="5" name="TextBox 4"/>
          <p:cNvSpPr txBox="1"/>
          <p:nvPr/>
        </p:nvSpPr>
        <p:spPr>
          <a:xfrm>
            <a:off x="683568" y="1056217"/>
            <a:ext cx="6336704" cy="646331"/>
          </a:xfrm>
          <a:prstGeom prst="rect">
            <a:avLst/>
          </a:prstGeom>
          <a:noFill/>
        </p:spPr>
        <p:txBody>
          <a:bodyPr wrap="square" rtlCol="0">
            <a:spAutoFit/>
          </a:bodyPr>
          <a:lstStyle/>
          <a:p>
            <a:r>
              <a:rPr lang="hu-HU" dirty="0" smtClean="0"/>
              <a:t>Transformacija kulture </a:t>
            </a:r>
            <a:r>
              <a:rPr lang="hu-HU" dirty="0"/>
              <a:t>nastave i organizacione strukture škole. </a:t>
            </a:r>
            <a:endParaRPr lang="sr-Latn-RS" dirty="0"/>
          </a:p>
        </p:txBody>
      </p:sp>
      <p:sp>
        <p:nvSpPr>
          <p:cNvPr id="6" name="TextBox 5"/>
          <p:cNvSpPr txBox="1"/>
          <p:nvPr/>
        </p:nvSpPr>
        <p:spPr>
          <a:xfrm>
            <a:off x="1835695" y="2366839"/>
            <a:ext cx="4633307" cy="646331"/>
          </a:xfrm>
          <a:prstGeom prst="rect">
            <a:avLst/>
          </a:prstGeom>
          <a:noFill/>
        </p:spPr>
        <p:txBody>
          <a:bodyPr wrap="square" rtlCol="0">
            <a:spAutoFit/>
          </a:bodyPr>
          <a:lstStyle/>
          <a:p>
            <a:r>
              <a:rPr lang="sr-Latn-RS" dirty="0" smtClean="0"/>
              <a:t>škola postaje model podeljenog liderstva</a:t>
            </a:r>
            <a:endParaRPr lang="sr-Latn-RS" dirty="0"/>
          </a:p>
        </p:txBody>
      </p:sp>
      <p:sp>
        <p:nvSpPr>
          <p:cNvPr id="7" name="TextBox 6"/>
          <p:cNvSpPr txBox="1"/>
          <p:nvPr/>
        </p:nvSpPr>
        <p:spPr>
          <a:xfrm>
            <a:off x="1950991" y="3610653"/>
            <a:ext cx="5837762" cy="1754326"/>
          </a:xfrm>
          <a:prstGeom prst="rect">
            <a:avLst/>
          </a:prstGeom>
          <a:noFill/>
        </p:spPr>
        <p:txBody>
          <a:bodyPr wrap="square" rtlCol="0">
            <a:spAutoFit/>
          </a:bodyPr>
          <a:lstStyle/>
          <a:p>
            <a:r>
              <a:rPr lang="hu-HU" dirty="0"/>
              <a:t>stvaranje mogućnosti za dijalog među nastavnicima i ostalim zaposlenima o tome kako je moguće unaprediti metode koje će najviše pomoći učeniku u procesu sticanja znanja u uslovima u kojima deluje određena škola ili regija.</a:t>
            </a:r>
            <a:endParaRPr lang="sr-Latn-RS" dirty="0"/>
          </a:p>
        </p:txBody>
      </p:sp>
      <p:cxnSp>
        <p:nvCxnSpPr>
          <p:cNvPr id="11" name="Curved Connector 10"/>
          <p:cNvCxnSpPr/>
          <p:nvPr/>
        </p:nvCxnSpPr>
        <p:spPr>
          <a:xfrm>
            <a:off x="2331546" y="1789034"/>
            <a:ext cx="792088" cy="577805"/>
          </a:xfrm>
          <a:prstGeom prst="curvedConnector3">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a:off x="3682930" y="3013170"/>
            <a:ext cx="792088" cy="577805"/>
          </a:xfrm>
          <a:prstGeom prst="curvedConnector3">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347864" y="5877272"/>
            <a:ext cx="4440889" cy="646331"/>
          </a:xfrm>
          <a:prstGeom prst="rect">
            <a:avLst/>
          </a:prstGeom>
          <a:noFill/>
        </p:spPr>
        <p:txBody>
          <a:bodyPr wrap="square" rtlCol="0">
            <a:spAutoFit/>
          </a:bodyPr>
          <a:lstStyle/>
          <a:p>
            <a:r>
              <a:rPr lang="hu-HU" dirty="0"/>
              <a:t>otvaranje škole ka novim idejama i inovativnim nastavnim praksama</a:t>
            </a:r>
            <a:endParaRPr lang="sr-Latn-RS" dirty="0"/>
          </a:p>
        </p:txBody>
      </p:sp>
      <p:cxnSp>
        <p:nvCxnSpPr>
          <p:cNvPr id="20" name="Curved Connector 19"/>
          <p:cNvCxnSpPr/>
          <p:nvPr/>
        </p:nvCxnSpPr>
        <p:spPr>
          <a:xfrm>
            <a:off x="5436096" y="5229200"/>
            <a:ext cx="792088" cy="577805"/>
          </a:xfrm>
          <a:prstGeom prst="curvedConnector3">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21"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99" y="5593268"/>
            <a:ext cx="977668" cy="93610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ximq0uf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267956"/>
            <a:ext cx="2160240" cy="2152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8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circle(in)">
                                      <p:cBhvr>
                                        <p:cTn id="22"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19872" y="2780928"/>
            <a:ext cx="302433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b="1" dirty="0">
                <a:solidFill>
                  <a:schemeClr val="accent2">
                    <a:lumMod val="75000"/>
                  </a:schemeClr>
                </a:solidFill>
              </a:rPr>
              <a:t>VIZIJA NASTAVNIČKOG LIDERSTVA</a:t>
            </a:r>
            <a:endParaRPr lang="sr-Latn-RS" dirty="0">
              <a:solidFill>
                <a:schemeClr val="accent2">
                  <a:lumMod val="75000"/>
                </a:schemeClr>
              </a:solidFill>
            </a:endParaRPr>
          </a:p>
        </p:txBody>
      </p:sp>
      <p:sp>
        <p:nvSpPr>
          <p:cNvPr id="5" name="TextBox 4"/>
          <p:cNvSpPr txBox="1"/>
          <p:nvPr/>
        </p:nvSpPr>
        <p:spPr>
          <a:xfrm>
            <a:off x="529502" y="986244"/>
            <a:ext cx="3096344" cy="646331"/>
          </a:xfrm>
          <a:prstGeom prst="rect">
            <a:avLst/>
          </a:prstGeom>
          <a:noFill/>
        </p:spPr>
        <p:txBody>
          <a:bodyPr wrap="square" rtlCol="0">
            <a:spAutoFit/>
          </a:bodyPr>
          <a:lstStyle/>
          <a:p>
            <a:r>
              <a:rPr lang="sr-Latn-RS" b="1" i="1" dirty="0"/>
              <a:t>Sveobuhvatne kompetencije</a:t>
            </a:r>
            <a:endParaRPr lang="sr-Latn-RS" dirty="0"/>
          </a:p>
        </p:txBody>
      </p:sp>
      <p:sp>
        <p:nvSpPr>
          <p:cNvPr id="6" name="TextBox 5"/>
          <p:cNvSpPr txBox="1"/>
          <p:nvPr/>
        </p:nvSpPr>
        <p:spPr>
          <a:xfrm>
            <a:off x="5364088" y="1124744"/>
            <a:ext cx="3384376" cy="369332"/>
          </a:xfrm>
          <a:prstGeom prst="rect">
            <a:avLst/>
          </a:prstGeom>
          <a:noFill/>
        </p:spPr>
        <p:txBody>
          <a:bodyPr wrap="square" rtlCol="0">
            <a:spAutoFit/>
          </a:bodyPr>
          <a:lstStyle/>
          <a:p>
            <a:r>
              <a:rPr lang="sr-Latn-RS" b="1" i="1" dirty="0"/>
              <a:t>Instruktivno liderstvo</a:t>
            </a:r>
            <a:endParaRPr lang="sr-Latn-RS" dirty="0"/>
          </a:p>
        </p:txBody>
      </p:sp>
      <p:sp>
        <p:nvSpPr>
          <p:cNvPr id="8" name="TextBox 7"/>
          <p:cNvSpPr txBox="1"/>
          <p:nvPr/>
        </p:nvSpPr>
        <p:spPr>
          <a:xfrm>
            <a:off x="1115616" y="5085184"/>
            <a:ext cx="2520280" cy="369332"/>
          </a:xfrm>
          <a:prstGeom prst="rect">
            <a:avLst/>
          </a:prstGeom>
          <a:noFill/>
        </p:spPr>
        <p:txBody>
          <a:bodyPr wrap="square" rtlCol="0">
            <a:spAutoFit/>
          </a:bodyPr>
          <a:lstStyle/>
          <a:p>
            <a:r>
              <a:rPr lang="sr-Latn-RS" b="1" i="1" dirty="0"/>
              <a:t>Politika liderstva</a:t>
            </a:r>
            <a:endParaRPr lang="sr-Latn-RS" dirty="0"/>
          </a:p>
        </p:txBody>
      </p:sp>
      <p:sp>
        <p:nvSpPr>
          <p:cNvPr id="9" name="TextBox 8"/>
          <p:cNvSpPr txBox="1"/>
          <p:nvPr/>
        </p:nvSpPr>
        <p:spPr>
          <a:xfrm>
            <a:off x="6172294" y="4865650"/>
            <a:ext cx="2808312" cy="646331"/>
          </a:xfrm>
          <a:prstGeom prst="rect">
            <a:avLst/>
          </a:prstGeom>
          <a:noFill/>
        </p:spPr>
        <p:txBody>
          <a:bodyPr wrap="square" rtlCol="0">
            <a:spAutoFit/>
          </a:bodyPr>
          <a:lstStyle/>
          <a:p>
            <a:r>
              <a:rPr lang="sr-Latn-RS" b="1" i="1" dirty="0"/>
              <a:t>Asocijacije liderstva</a:t>
            </a:r>
            <a:endParaRPr lang="sr-Latn-RS" dirty="0"/>
          </a:p>
          <a:p>
            <a:endParaRPr lang="sr-Latn-RS" dirty="0"/>
          </a:p>
        </p:txBody>
      </p:sp>
      <p:cxnSp>
        <p:nvCxnSpPr>
          <p:cNvPr id="11" name="Straight Connector 10"/>
          <p:cNvCxnSpPr/>
          <p:nvPr/>
        </p:nvCxnSpPr>
        <p:spPr>
          <a:xfrm flipV="1">
            <a:off x="5349521" y="1627059"/>
            <a:ext cx="792088" cy="1153869"/>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41609" y="1627059"/>
            <a:ext cx="2030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915816" y="1772816"/>
            <a:ext cx="1008112" cy="100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827584" y="1772816"/>
            <a:ext cx="20882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67421" y="3933055"/>
            <a:ext cx="644739" cy="13367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12160" y="5289974"/>
            <a:ext cx="2588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419872" y="3933056"/>
            <a:ext cx="1008112" cy="1521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7584" y="5454516"/>
            <a:ext cx="25922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3"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0806" y="5269850"/>
            <a:ext cx="977668" cy="9361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3528" y="1937574"/>
            <a:ext cx="2880320" cy="1815882"/>
          </a:xfrm>
          <a:prstGeom prst="rect">
            <a:avLst/>
          </a:prstGeom>
          <a:noFill/>
        </p:spPr>
        <p:txBody>
          <a:bodyPr wrap="square" rtlCol="0">
            <a:spAutoFit/>
          </a:bodyPr>
          <a:lstStyle/>
          <a:p>
            <a:r>
              <a:rPr lang="sr-Latn-RS" sz="1400" dirty="0" smtClean="0"/>
              <a:t>Refleksivna praksa</a:t>
            </a:r>
          </a:p>
          <a:p>
            <a:r>
              <a:rPr lang="sr-Latn-RS" sz="1400" dirty="0" smtClean="0"/>
              <a:t>Lična efektivnost</a:t>
            </a:r>
          </a:p>
          <a:p>
            <a:r>
              <a:rPr lang="sr-Latn-RS" sz="1400" dirty="0" smtClean="0"/>
              <a:t>Interpersonalna efektivnost</a:t>
            </a:r>
          </a:p>
          <a:p>
            <a:r>
              <a:rPr lang="sr-Latn-RS" sz="1400" dirty="0" smtClean="0"/>
              <a:t>Komunikacija</a:t>
            </a:r>
          </a:p>
          <a:p>
            <a:r>
              <a:rPr lang="sr-Latn-RS" sz="1400" dirty="0" smtClean="0"/>
              <a:t>Kontinuirano učenje</a:t>
            </a:r>
          </a:p>
          <a:p>
            <a:r>
              <a:rPr lang="sr-Latn-RS" sz="1400" dirty="0" smtClean="0"/>
              <a:t>Grupni procesi</a:t>
            </a:r>
          </a:p>
          <a:p>
            <a:r>
              <a:rPr lang="sr-Latn-RS" sz="1400" dirty="0" smtClean="0"/>
              <a:t>Učenje odraslih</a:t>
            </a:r>
          </a:p>
          <a:p>
            <a:r>
              <a:rPr lang="sr-Latn-RS" sz="1400" dirty="0" smtClean="0"/>
              <a:t>Uključivanje tehnologije</a:t>
            </a:r>
            <a:endParaRPr lang="sr-Latn-RS" sz="1400" dirty="0"/>
          </a:p>
        </p:txBody>
      </p:sp>
      <p:sp>
        <p:nvSpPr>
          <p:cNvPr id="3" name="TextBox 2"/>
          <p:cNvSpPr txBox="1"/>
          <p:nvPr/>
        </p:nvSpPr>
        <p:spPr>
          <a:xfrm>
            <a:off x="6300192" y="1937574"/>
            <a:ext cx="2448272" cy="738664"/>
          </a:xfrm>
          <a:prstGeom prst="rect">
            <a:avLst/>
          </a:prstGeom>
          <a:noFill/>
        </p:spPr>
        <p:txBody>
          <a:bodyPr wrap="square" rtlCol="0">
            <a:spAutoFit/>
          </a:bodyPr>
          <a:lstStyle/>
          <a:p>
            <a:r>
              <a:rPr lang="sr-Latn-RS" sz="1400" dirty="0" smtClean="0"/>
              <a:t>Mentorstvo</a:t>
            </a:r>
          </a:p>
          <a:p>
            <a:r>
              <a:rPr lang="sr-Latn-RS" sz="1400" dirty="0" smtClean="0"/>
              <a:t>Saradničke realcije</a:t>
            </a:r>
          </a:p>
          <a:p>
            <a:r>
              <a:rPr lang="sr-Latn-RS" sz="1400" dirty="0" smtClean="0"/>
              <a:t>Zajednica</a:t>
            </a:r>
            <a:endParaRPr lang="sr-Latn-RS" sz="1400" dirty="0"/>
          </a:p>
        </p:txBody>
      </p:sp>
      <p:sp>
        <p:nvSpPr>
          <p:cNvPr id="7" name="TextBox 6"/>
          <p:cNvSpPr txBox="1"/>
          <p:nvPr/>
        </p:nvSpPr>
        <p:spPr>
          <a:xfrm>
            <a:off x="529502" y="5484594"/>
            <a:ext cx="2674346" cy="738664"/>
          </a:xfrm>
          <a:prstGeom prst="rect">
            <a:avLst/>
          </a:prstGeom>
          <a:noFill/>
        </p:spPr>
        <p:txBody>
          <a:bodyPr wrap="square" rtlCol="0">
            <a:spAutoFit/>
          </a:bodyPr>
          <a:lstStyle/>
          <a:p>
            <a:r>
              <a:rPr lang="sr-Latn-RS" sz="1400" dirty="0" smtClean="0"/>
              <a:t>Primena</a:t>
            </a:r>
          </a:p>
          <a:p>
            <a:r>
              <a:rPr lang="sr-Latn-RS" sz="1400" dirty="0" smtClean="0"/>
              <a:t>Stvaranje pravila</a:t>
            </a:r>
          </a:p>
          <a:p>
            <a:r>
              <a:rPr lang="sr-Latn-RS" sz="1400" dirty="0" smtClean="0"/>
              <a:t>Angažovanje</a:t>
            </a:r>
            <a:endParaRPr lang="sr-Latn-RS" sz="1400" dirty="0"/>
          </a:p>
        </p:txBody>
      </p:sp>
      <p:sp>
        <p:nvSpPr>
          <p:cNvPr id="15" name="TextBox 14"/>
          <p:cNvSpPr txBox="1"/>
          <p:nvPr/>
        </p:nvSpPr>
        <p:spPr>
          <a:xfrm>
            <a:off x="5745565" y="5454516"/>
            <a:ext cx="3002899" cy="1169551"/>
          </a:xfrm>
          <a:prstGeom prst="rect">
            <a:avLst/>
          </a:prstGeom>
          <a:noFill/>
        </p:spPr>
        <p:txBody>
          <a:bodyPr wrap="square" rtlCol="0">
            <a:spAutoFit/>
          </a:bodyPr>
          <a:lstStyle/>
          <a:p>
            <a:r>
              <a:rPr lang="sr-Latn-RS" sz="1400" dirty="0" smtClean="0"/>
              <a:t>Vođenje pomoću vizije</a:t>
            </a:r>
          </a:p>
          <a:p>
            <a:r>
              <a:rPr lang="sr-Latn-RS" sz="1400" dirty="0" smtClean="0"/>
              <a:t>Vođenje uz pomoć sposobnosti</a:t>
            </a:r>
          </a:p>
          <a:p>
            <a:r>
              <a:rPr lang="sr-Latn-RS" sz="1400" dirty="0" smtClean="0"/>
              <a:t>Organizovanje/posredovanje</a:t>
            </a:r>
          </a:p>
          <a:p>
            <a:r>
              <a:rPr lang="sr-Latn-RS" sz="1400" dirty="0" smtClean="0"/>
              <a:t>Izgradnja kapaciteta</a:t>
            </a:r>
          </a:p>
          <a:p>
            <a:r>
              <a:rPr lang="sr-Latn-RS" sz="1400" dirty="0" smtClean="0"/>
              <a:t>Zajednica/kultura</a:t>
            </a:r>
            <a:endParaRPr lang="sr-Latn-RS" sz="1400" dirty="0"/>
          </a:p>
        </p:txBody>
      </p:sp>
      <p:sp>
        <p:nvSpPr>
          <p:cNvPr id="19" name="TextBox 18"/>
          <p:cNvSpPr txBox="1"/>
          <p:nvPr/>
        </p:nvSpPr>
        <p:spPr>
          <a:xfrm>
            <a:off x="8557" y="6223258"/>
            <a:ext cx="5259917" cy="600164"/>
          </a:xfrm>
          <a:prstGeom prst="rect">
            <a:avLst/>
          </a:prstGeom>
          <a:noFill/>
        </p:spPr>
        <p:txBody>
          <a:bodyPr wrap="square" rtlCol="0">
            <a:spAutoFit/>
          </a:bodyPr>
          <a:lstStyle/>
          <a:p>
            <a:r>
              <a:rPr lang="sr-Latn-RS" sz="1100" i="1" u="sng" dirty="0" smtClean="0"/>
              <a:t>Prilagođeno</a:t>
            </a:r>
            <a:r>
              <a:rPr lang="sr-Latn-RS" sz="1100" i="1" dirty="0" smtClean="0"/>
              <a:t>: Envisioning Teacher Leadership, Center for Teaching Quality, National Board for Professional Teaching Standards and the National Education Association, 2014</a:t>
            </a:r>
            <a:endParaRPr lang="sr-Latn-RS" sz="1100" i="1" dirty="0"/>
          </a:p>
        </p:txBody>
      </p:sp>
    </p:spTree>
    <p:extLst>
      <p:ext uri="{BB962C8B-B14F-4D97-AF65-F5344CB8AC3E}">
        <p14:creationId xmlns:p14="http://schemas.microsoft.com/office/powerpoint/2010/main" val="3096761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7992888" cy="369332"/>
          </a:xfrm>
          <a:prstGeom prst="rect">
            <a:avLst/>
          </a:prstGeom>
          <a:noFill/>
        </p:spPr>
        <p:txBody>
          <a:bodyPr wrap="square" rtlCol="0">
            <a:spAutoFit/>
          </a:bodyPr>
          <a:lstStyle/>
          <a:p>
            <a:r>
              <a:rPr lang="sr-Latn-RS" b="1" dirty="0" smtClean="0">
                <a:solidFill>
                  <a:schemeClr val="accent2">
                    <a:lumMod val="75000"/>
                  </a:schemeClr>
                </a:solidFill>
              </a:rPr>
              <a:t>Šta današnji nastavnici misle o svojim liderskim pozicijama?</a:t>
            </a:r>
            <a:endParaRPr lang="sr-Latn-RS" b="1" dirty="0">
              <a:solidFill>
                <a:schemeClr val="accent2">
                  <a:lumMod val="75000"/>
                </a:schemeClr>
              </a:solidFill>
            </a:endParaRPr>
          </a:p>
        </p:txBody>
      </p:sp>
      <p:sp>
        <p:nvSpPr>
          <p:cNvPr id="3" name="TextBox 2"/>
          <p:cNvSpPr txBox="1"/>
          <p:nvPr/>
        </p:nvSpPr>
        <p:spPr>
          <a:xfrm>
            <a:off x="539552" y="1916832"/>
            <a:ext cx="8136904" cy="2492990"/>
          </a:xfrm>
          <a:prstGeom prst="rect">
            <a:avLst/>
          </a:prstGeom>
          <a:noFill/>
        </p:spPr>
        <p:txBody>
          <a:bodyPr wrap="square" rtlCol="0">
            <a:spAutoFit/>
          </a:bodyPr>
          <a:lstStyle/>
          <a:p>
            <a:pPr marL="285750" lvl="0" indent="-285750">
              <a:buFont typeface="Arial" panose="020B0604020202020204" pitchFamily="34" charset="0"/>
              <a:buChar char="•"/>
            </a:pPr>
            <a:r>
              <a:rPr lang="sr-Cyrl-RS" dirty="0"/>
              <a:t>Na pitanje kako vid</a:t>
            </a:r>
            <a:r>
              <a:rPr lang="hu-HU" dirty="0"/>
              <a:t>e</a:t>
            </a:r>
            <a:r>
              <a:rPr lang="sr-Cyrl-RS" dirty="0"/>
              <a:t> značaj podsticanja in</a:t>
            </a:r>
            <a:r>
              <a:rPr lang="hu-HU" dirty="0"/>
              <a:t>ova</a:t>
            </a:r>
            <a:r>
              <a:rPr lang="sr-Cyrl-RS" dirty="0"/>
              <a:t>tivnosti kod učenika i koliko je važno podsticati in</a:t>
            </a:r>
            <a:r>
              <a:rPr lang="hu-HU" dirty="0"/>
              <a:t>o</a:t>
            </a:r>
            <a:r>
              <a:rPr lang="sr-Cyrl-RS" dirty="0"/>
              <a:t>vativnost u današnjoj školi kod učenika, </a:t>
            </a:r>
            <a:r>
              <a:rPr lang="sr-Cyrl-RS" dirty="0" smtClean="0"/>
              <a:t>ispitanici </a:t>
            </a:r>
            <a:r>
              <a:rPr lang="sr-Cyrl-RS" dirty="0"/>
              <a:t>su naveli da je na početku važno prepoznati po čemu se ističe određeni učenik, a onda kada se sazna u čemu je učenik dobar, da se radi na negovanju ovih sposobnosti. </a:t>
            </a:r>
            <a:endParaRPr lang="sr-Latn-RS" dirty="0" smtClean="0"/>
          </a:p>
          <a:p>
            <a:pPr lvl="0"/>
            <a:endParaRPr lang="sr-Latn-RS" dirty="0" smtClean="0"/>
          </a:p>
          <a:p>
            <a:pPr lvl="0"/>
            <a:r>
              <a:rPr lang="sr-Latn-RS" sz="1600" i="1" dirty="0" smtClean="0"/>
              <a:t>(ovde se </a:t>
            </a:r>
            <a:r>
              <a:rPr lang="sr-Cyrl-RS" sz="1600" i="1" dirty="0" smtClean="0"/>
              <a:t>na </a:t>
            </a:r>
            <a:r>
              <a:rPr lang="sr-Cyrl-RS" sz="1600" i="1" dirty="0"/>
              <a:t>inovativnost gleda kao na razvoj sposobnosti učenika da produkuju ideje, da primene svoje ideje  i da uopšte dobiju mogućnost da isprobaju nešto </a:t>
            </a:r>
            <a:r>
              <a:rPr lang="sr-Cyrl-RS" sz="1600" i="1" dirty="0" smtClean="0"/>
              <a:t>novo</a:t>
            </a:r>
            <a:r>
              <a:rPr lang="sr-Latn-RS" sz="1600" i="1" dirty="0" smtClean="0"/>
              <a:t>)</a:t>
            </a:r>
            <a:endParaRPr lang="sr-Latn-RS" i="1" dirty="0"/>
          </a:p>
        </p:txBody>
      </p:sp>
      <p:sp>
        <p:nvSpPr>
          <p:cNvPr id="4" name="TextBox 3"/>
          <p:cNvSpPr txBox="1"/>
          <p:nvPr/>
        </p:nvSpPr>
        <p:spPr>
          <a:xfrm>
            <a:off x="395536" y="1268760"/>
            <a:ext cx="7776864" cy="338554"/>
          </a:xfrm>
          <a:prstGeom prst="rect">
            <a:avLst/>
          </a:prstGeom>
          <a:noFill/>
        </p:spPr>
        <p:txBody>
          <a:bodyPr wrap="square" rtlCol="0">
            <a:spAutoFit/>
          </a:bodyPr>
          <a:lstStyle/>
          <a:p>
            <a:r>
              <a:rPr lang="sr-Latn-RS" sz="1600" i="1" dirty="0" smtClean="0"/>
              <a:t>Fokus grupa (15 učitelja početnika, Branković i sar., 2016)</a:t>
            </a:r>
            <a:endParaRPr lang="sr-Latn-RS" sz="1600" i="1" dirty="0"/>
          </a:p>
        </p:txBody>
      </p:sp>
      <p:sp>
        <p:nvSpPr>
          <p:cNvPr id="6" name="TextBox 5"/>
          <p:cNvSpPr txBox="1"/>
          <p:nvPr/>
        </p:nvSpPr>
        <p:spPr>
          <a:xfrm>
            <a:off x="395536" y="4797152"/>
            <a:ext cx="8424936" cy="2031325"/>
          </a:xfrm>
          <a:prstGeom prst="rect">
            <a:avLst/>
          </a:prstGeom>
          <a:noFill/>
        </p:spPr>
        <p:txBody>
          <a:bodyPr wrap="square" rtlCol="0">
            <a:spAutoFit/>
          </a:bodyPr>
          <a:lstStyle/>
          <a:p>
            <a:pPr marL="285750" lvl="0" indent="-285750">
              <a:buFont typeface="Arial" panose="020B0604020202020204" pitchFamily="34" charset="0"/>
              <a:buChar char="•"/>
            </a:pPr>
            <a:r>
              <a:rPr lang="sr-Latn-RS" dirty="0"/>
              <a:t>Učitelji početnici </a:t>
            </a:r>
            <a:r>
              <a:rPr lang="sr-Cyrl-RS" dirty="0"/>
              <a:t>smatraju da ukoliko neko od učenika ima poteškoću da iskaže svoje potencijale, </a:t>
            </a:r>
            <a:r>
              <a:rPr lang="sr-Latn-RS" dirty="0"/>
              <a:t>oni </a:t>
            </a:r>
            <a:r>
              <a:rPr lang="sr-Cyrl-RS" dirty="0"/>
              <a:t>imaju obavezu da navedu učenika na razmišljanje o sopstvenim interesovanjima. </a:t>
            </a:r>
            <a:r>
              <a:rPr lang="sr-Latn-RS" dirty="0"/>
              <a:t>Oni</a:t>
            </a:r>
            <a:r>
              <a:rPr lang="sr-Cyrl-RS" dirty="0"/>
              <a:t> su svesni da je osnova svega sistematsko posmatranje učenika i podsticanje njegovih potencijala i da je velika nesreća za učenika ako to učitelj ne radi kontinuirano, jer će učenik tada sigurno nazadovati.</a:t>
            </a:r>
            <a:endParaRPr lang="sr-Latn-RS" dirty="0"/>
          </a:p>
          <a:p>
            <a:pPr marL="285750" indent="-285750">
              <a:buFont typeface="Arial" panose="020B0604020202020204" pitchFamily="34" charset="0"/>
              <a:buChar char="•"/>
            </a:pPr>
            <a:endParaRPr lang="sr-Latn-RS" dirty="0"/>
          </a:p>
        </p:txBody>
      </p:sp>
      <p:pic>
        <p:nvPicPr>
          <p:cNvPr id="7" name="Picture 2" descr="G:\Konferencija Subotica 2017\Categories-applications-education-universit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9590" y="893915"/>
            <a:ext cx="977668"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58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pring">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3334</TotalTime>
  <Words>961</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Spring</vt:lpstr>
      <vt:lpstr>  Snaga nastavnika lidera: uloge i uticaj na nastavu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Snaga nastavnika lidera: uloge i uticaj na nastavu The Power of Teacher Leaders: The Role and Impact on Teaching</dc:title>
  <dc:creator>NatasaB</dc:creator>
  <cp:lastModifiedBy>NatasaB</cp:lastModifiedBy>
  <cp:revision>28</cp:revision>
  <dcterms:created xsi:type="dcterms:W3CDTF">2017-10-14T12:40:22Z</dcterms:created>
  <dcterms:modified xsi:type="dcterms:W3CDTF">2017-12-12T07:36:27Z</dcterms:modified>
</cp:coreProperties>
</file>